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418DC5-4ABC-4535-B205-A774E2266EE0}">
  <a:tblStyle styleId="{E1418DC5-4ABC-4535-B205-A774E2266EE0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99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2835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NZ" smtClean="0"/>
              <a:t>Version 1.2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4707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Jessica X &amp; Grace </a:t>
            </a:r>
          </a:p>
        </p:txBody>
      </p:sp>
    </p:spTree>
    <p:extLst>
      <p:ext uri="{BB962C8B-B14F-4D97-AF65-F5344CB8AC3E}">
        <p14:creationId xmlns:p14="http://schemas.microsoft.com/office/powerpoint/2010/main" val="3058103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24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457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32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7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41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02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80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44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26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57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992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65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531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12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9355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572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12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31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430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459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4755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914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728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6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673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17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6045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502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480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CN" sz="1000" smtClean="0">
                <a:solidFill>
                  <a:schemeClr val="lt2"/>
                </a:solidFill>
              </a:rPr>
              <a:t>‹#›</a:t>
            </a:fld>
            <a:endParaRPr lang="zh-C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42342" y="99519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zh-CN" sz="44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35" y="110613"/>
            <a:ext cx="3560429" cy="4989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09388" y="576701"/>
            <a:ext cx="4164300" cy="370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51575" y="172241"/>
            <a:ext cx="7735200" cy="5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Specify </a:t>
            </a:r>
            <a:r>
              <a:rPr lang="en-NZ" altLang="zh-CN" sz="3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zh-CN" sz="3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reas </a:t>
            </a:r>
            <a:r>
              <a:rPr lang="zh-CN" sz="3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that are </a:t>
            </a:r>
            <a:r>
              <a:rPr lang="en-NZ" altLang="zh-CN" sz="3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</a:t>
            </a:r>
            <a:r>
              <a:rPr lang="zh-CN" sz="3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nsafe</a:t>
            </a:r>
            <a:endParaRPr lang="zh-CN" sz="30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068" y="642170"/>
            <a:ext cx="901374" cy="90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13" y="1566467"/>
            <a:ext cx="6719116" cy="195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Grade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ed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reas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to i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dentify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b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urgent </a:t>
            </a: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needs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97915" y="1337598"/>
            <a:ext cx="8520600" cy="3416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‘1’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means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it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’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not that important to fix it.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‘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’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means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it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’s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important to fix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it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but it’s not urgent.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‘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’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means you need to fix it straight away.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These become your recommendations.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36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Recommendations</a:t>
            </a:r>
          </a:p>
        </p:txBody>
      </p:sp>
      <p:sp>
        <p:nvSpPr>
          <p:cNvPr id="145" name="Shape 145"/>
          <p:cNvSpPr/>
          <p:nvPr/>
        </p:nvSpPr>
        <p:spPr>
          <a:xfrm>
            <a:off x="2149700" y="2364675"/>
            <a:ext cx="3650" cy="11275"/>
          </a:xfrm>
          <a:custGeom>
            <a:avLst/>
            <a:gdLst/>
            <a:ahLst/>
            <a:cxnLst/>
            <a:rect l="0" t="0" r="0" b="0"/>
            <a:pathLst>
              <a:path w="146" h="451" extrusionOk="0">
                <a:moveTo>
                  <a:pt x="0" y="0"/>
                </a:moveTo>
                <a:cubicBezTo>
                  <a:pt x="145" y="36"/>
                  <a:pt x="67" y="316"/>
                  <a:pt x="0" y="451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46" name="Shape 146"/>
          <p:cNvSpPr txBox="1"/>
          <p:nvPr/>
        </p:nvSpPr>
        <p:spPr>
          <a:xfrm>
            <a:off x="382825" y="1155275"/>
            <a:ext cx="8061300" cy="3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25" y="1155275"/>
            <a:ext cx="6622659" cy="216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31839" y="-85575"/>
            <a:ext cx="7340661" cy="11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Write up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udit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indings </a:t>
            </a: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 present to B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 or c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ommunity</a:t>
            </a:r>
            <a:endParaRPr lang="zh-CN" sz="3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037325"/>
            <a:ext cx="6201697" cy="38148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503429" y="44022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Present </a:t>
            </a:r>
            <a:r>
              <a:rPr lang="en-NZ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</a:t>
            </a:r>
            <a:r>
              <a:rPr 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indings </a:t>
            </a:r>
            <a:r>
              <a:rPr 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 </a:t>
            </a:r>
            <a:r>
              <a:rPr 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the</a:t>
            </a:r>
            <a:r>
              <a:rPr lang="en-NZ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Bo</a:t>
            </a:r>
            <a:r>
              <a:rPr lang="en-NZ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 or c</a:t>
            </a:r>
            <a:r>
              <a:rPr 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</a:t>
            </a:r>
            <a:r>
              <a:rPr 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mmunity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813" y="1304130"/>
            <a:ext cx="5623026" cy="3113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94070" y="497225"/>
            <a:ext cx="8167229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Four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hysical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rinciples </a:t>
            </a:r>
            <a:endParaRPr lang="zh-CN" sz="3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00191" y="7835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5334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Territorial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Reinforcement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who belongs here?</a:t>
            </a:r>
          </a:p>
          <a:p>
            <a:pPr marL="5334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Natural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Surveillance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what can you see?</a:t>
            </a:r>
          </a:p>
          <a:p>
            <a:pPr marL="5334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Access 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Management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where do you go?</a:t>
            </a:r>
          </a:p>
          <a:p>
            <a:pPr marL="5334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Quality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Environments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who owns this place?</a:t>
            </a:r>
          </a:p>
        </p:txBody>
      </p:sp>
      <p:pic>
        <p:nvPicPr>
          <p:cNvPr id="62" name="Shape 62" descr="Image result for well maintained hou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263" y="3193063"/>
            <a:ext cx="2617474" cy="17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411600"/>
            <a:ext cx="83751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1. 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Territorial </a:t>
            </a: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Reinforcement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88350" y="1214239"/>
            <a:ext cx="4598700" cy="3416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Defining spaces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Private, semi-public and public areas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0" y="-708900"/>
            <a:ext cx="776700" cy="16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935" y="2414515"/>
            <a:ext cx="3447629" cy="221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09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2. 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Natural </a:t>
            </a: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Surveillance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93714" y="873622"/>
            <a:ext cx="4186558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 see and be seen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Using different levels, lighting, materials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rgbClr val="85FFE6"/>
              </a:buClr>
              <a:buSzPct val="100000"/>
              <a:buFont typeface="Times New Roman"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697" y="1334729"/>
            <a:ext cx="2733759" cy="295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94070" y="445025"/>
            <a:ext cx="8338229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Access </a:t>
            </a:r>
            <a:r>
              <a:rPr lang="en-US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Management</a:t>
            </a:r>
            <a:endParaRPr lang="zh-CN" sz="3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02884" y="1152475"/>
            <a:ext cx="435347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Clear signage/directions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Wide doors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pathways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stairs</a:t>
            </a:r>
            <a:endParaRPr lang="zh-CN"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Controlling who goes in/out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Watch for </a:t>
            </a:r>
            <a:r>
              <a:rPr lang="en-NZ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ntrapment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sites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410" y="3176394"/>
            <a:ext cx="2201339" cy="120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l="6020" t="2230" r="-6019" b="-2230"/>
          <a:stretch/>
        </p:blipFill>
        <p:spPr>
          <a:xfrm>
            <a:off x="4920901" y="1240956"/>
            <a:ext cx="2367116" cy="284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76432" y="445025"/>
            <a:ext cx="8355867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4. 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Quality </a:t>
            </a: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Environments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699" y="1093482"/>
            <a:ext cx="8520600" cy="1967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Shows that people care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Lawns mowed, houses painted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Message that crime will not be tolerated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33333"/>
              <a:buFont typeface="Times New Roman"/>
            </a:pPr>
            <a:endParaRPr dirty="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84" y="2552361"/>
            <a:ext cx="2811550" cy="18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Image result for well maintained hous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8617" y="2552361"/>
            <a:ext cx="2811549" cy="187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0019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Auditing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y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our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rea</a:t>
            </a:r>
            <a:endParaRPr lang="zh-CN" sz="3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6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853126" cy="2770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Walk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around your school.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Become familiar with all areas of your school.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Enlarge an A4 map of your school to an A3 size by hand.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002" y="3215825"/>
            <a:ext cx="2156274" cy="14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-796413" y="258668"/>
            <a:ext cx="958663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457200" rtl="0">
              <a:spcBef>
                <a:spcPts val="0"/>
              </a:spcBef>
              <a:buNone/>
            </a:pP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Colour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od</a:t>
            </a:r>
            <a:r>
              <a:rPr lang="en-NZ" altLang="zh-CN" sz="3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ing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your s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chool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ap</a:t>
            </a:r>
            <a:endParaRPr lang="zh-CN" sz="30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69502" y="1626133"/>
            <a:ext cx="3034500" cy="2206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=</a:t>
            </a:r>
            <a:r>
              <a:rPr lang="en-NZ" alt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Safe</a:t>
            </a:r>
            <a:endParaRPr lang="zh-CN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en-NZ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=</a:t>
            </a:r>
            <a:r>
              <a:rPr lang="en-NZ" alt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Needs improving </a:t>
            </a:r>
            <a:endParaRPr lang="zh-CN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en-NZ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=</a:t>
            </a:r>
            <a:r>
              <a:rPr lang="en-NZ" alt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zh-C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Unsafe </a:t>
            </a:r>
            <a:endParaRPr lang="zh-CN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21525" y="783894"/>
            <a:ext cx="8178600" cy="141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Use </a:t>
            </a:r>
            <a:r>
              <a:rPr lang="zh-CN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green, orange or red to </a:t>
            </a:r>
            <a:r>
              <a:rPr lang="zh-CN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colour</a:t>
            </a:r>
            <a:r>
              <a:rPr lang="en-NZ" altLang="zh-CN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</a:t>
            </a:r>
            <a:r>
              <a:rPr lang="zh-CN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</a:t>
            </a:r>
            <a:r>
              <a:rPr lang="zh-CN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ode areas on your map.</a:t>
            </a:r>
          </a:p>
        </p:txBody>
      </p:sp>
      <p:pic>
        <p:nvPicPr>
          <p:cNvPr id="110" name="Shape 110" descr="Image result for cracked foot path"/>
          <p:cNvPicPr preferRelativeResize="0"/>
          <p:nvPr/>
        </p:nvPicPr>
        <p:blipFill rotWithShape="1">
          <a:blip r:embed="rId3">
            <a:alphaModFix/>
          </a:blip>
          <a:srcRect l="1613"/>
          <a:stretch/>
        </p:blipFill>
        <p:spPr>
          <a:xfrm>
            <a:off x="3041872" y="1457397"/>
            <a:ext cx="2161329" cy="211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gutter.jpg"/>
          <p:cNvPicPr preferRelativeResize="0"/>
          <p:nvPr/>
        </p:nvPicPr>
        <p:blipFill rotWithShape="1">
          <a:blip r:embed="rId4">
            <a:alphaModFix/>
          </a:blip>
          <a:srcRect l="32011" r="22933"/>
          <a:stretch/>
        </p:blipFill>
        <p:spPr>
          <a:xfrm>
            <a:off x="5332847" y="1457397"/>
            <a:ext cx="1853884" cy="211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Image result for red dots"/>
          <p:cNvPicPr preferRelativeResize="0"/>
          <p:nvPr/>
        </p:nvPicPr>
        <p:blipFill rotWithShape="1">
          <a:blip r:embed="rId5">
            <a:alphaModFix/>
          </a:blip>
          <a:srcRect l="30869" t="31439" r="31762" b="33550"/>
          <a:stretch/>
        </p:blipFill>
        <p:spPr>
          <a:xfrm>
            <a:off x="121525" y="2859012"/>
            <a:ext cx="658450" cy="62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Image result for orange dot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525" y="2228900"/>
            <a:ext cx="62556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Image result for orange dot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075" y="1536312"/>
            <a:ext cx="625561" cy="572699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145900" y="1551312"/>
            <a:ext cx="543900" cy="542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90025" y="89850"/>
            <a:ext cx="8471400" cy="70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Specify </a:t>
            </a:r>
            <a:r>
              <a:rPr lang="en-NZ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reas that </a:t>
            </a:r>
            <a:r>
              <a:rPr 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need improving</a:t>
            </a:r>
          </a:p>
          <a:p>
            <a:pPr lvl="0">
              <a:spcBef>
                <a:spcPts val="0"/>
              </a:spcBef>
              <a:buNone/>
            </a:pPr>
            <a:r>
              <a:rPr lang="zh-C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31" y="1343351"/>
            <a:ext cx="6815459" cy="27837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hape 138"/>
          <p:cNvSpPr/>
          <p:nvPr/>
        </p:nvSpPr>
        <p:spPr>
          <a:xfrm>
            <a:off x="6152776" y="790350"/>
            <a:ext cx="757800" cy="7641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302</Words>
  <Application>Microsoft Office PowerPoint</Application>
  <PresentationFormat>On-screen Show (16:9)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方正姚体</vt:lpstr>
      <vt:lpstr>宋体</vt:lpstr>
      <vt:lpstr>Arial</vt:lpstr>
      <vt:lpstr>Times New Roman</vt:lpstr>
      <vt:lpstr>Trebuchet MS</vt:lpstr>
      <vt:lpstr>Wingdings 3</vt:lpstr>
      <vt:lpstr>Facet</vt:lpstr>
      <vt:lpstr>PowerPoint Presentation</vt:lpstr>
      <vt:lpstr>Four physical principles </vt:lpstr>
      <vt:lpstr>1. Territorial Reinforcement </vt:lpstr>
      <vt:lpstr>2. Natural Surveillance</vt:lpstr>
      <vt:lpstr>3. Access Management</vt:lpstr>
      <vt:lpstr>4. Quality Environments</vt:lpstr>
      <vt:lpstr>Auditing your area     </vt:lpstr>
      <vt:lpstr>Colour-coding your school map</vt:lpstr>
      <vt:lpstr>Specify areas that need improving                                                                                                                    </vt:lpstr>
      <vt:lpstr>PowerPoint Presentation</vt:lpstr>
      <vt:lpstr>Grade red areas to identify  urgent needs</vt:lpstr>
      <vt:lpstr>Recommendations</vt:lpstr>
      <vt:lpstr>Write up audit findings to present to BoT or community</vt:lpstr>
      <vt:lpstr>Present findings to the BoT or community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 Schools Programme</dc:title>
  <cp:lastModifiedBy>HERMANS, Roland (Roly)</cp:lastModifiedBy>
  <cp:revision>14</cp:revision>
  <dcterms:modified xsi:type="dcterms:W3CDTF">2017-02-09T18:30:15Z</dcterms:modified>
</cp:coreProperties>
</file>