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78" r:id="rId2"/>
    <p:sldMasterId id="2147483677" r:id="rId3"/>
  </p:sldMasterIdLst>
  <p:notesMasterIdLst>
    <p:notesMasterId r:id="rId39"/>
  </p:notesMasterIdLst>
  <p:handoutMasterIdLst>
    <p:handoutMasterId r:id="rId40"/>
  </p:handoutMasterIdLst>
  <p:sldIdLst>
    <p:sldId id="333" r:id="rId4"/>
    <p:sldId id="335" r:id="rId5"/>
    <p:sldId id="294" r:id="rId6"/>
    <p:sldId id="325" r:id="rId7"/>
    <p:sldId id="293" r:id="rId8"/>
    <p:sldId id="295" r:id="rId9"/>
    <p:sldId id="298" r:id="rId10"/>
    <p:sldId id="299" r:id="rId11"/>
    <p:sldId id="326" r:id="rId12"/>
    <p:sldId id="316" r:id="rId13"/>
    <p:sldId id="319" r:id="rId14"/>
    <p:sldId id="359" r:id="rId15"/>
    <p:sldId id="317" r:id="rId16"/>
    <p:sldId id="374" r:id="rId17"/>
    <p:sldId id="327" r:id="rId18"/>
    <p:sldId id="308" r:id="rId19"/>
    <p:sldId id="297" r:id="rId20"/>
    <p:sldId id="328" r:id="rId21"/>
    <p:sldId id="336" r:id="rId22"/>
    <p:sldId id="320" r:id="rId23"/>
    <p:sldId id="321" r:id="rId24"/>
    <p:sldId id="323" r:id="rId25"/>
    <p:sldId id="329" r:id="rId26"/>
    <p:sldId id="372" r:id="rId27"/>
    <p:sldId id="332" r:id="rId28"/>
    <p:sldId id="303" r:id="rId29"/>
    <p:sldId id="304" r:id="rId30"/>
    <p:sldId id="305" r:id="rId31"/>
    <p:sldId id="306" r:id="rId32"/>
    <p:sldId id="307" r:id="rId33"/>
    <p:sldId id="330" r:id="rId34"/>
    <p:sldId id="318" r:id="rId35"/>
    <p:sldId id="310" r:id="rId36"/>
    <p:sldId id="312" r:id="rId37"/>
    <p:sldId id="331" r:id="rId38"/>
  </p:sldIdLst>
  <p:sldSz cx="9144000" cy="6858000" type="screen4x3"/>
  <p:notesSz cx="6788150" cy="9925050"/>
  <p:defaultTextStyle>
    <a:defPPr>
      <a:defRPr lang="en-US"/>
    </a:defPPr>
    <a:lvl1pPr algn="l" rtl="0" eaLnBrk="0" fontAlgn="base" hangingPunct="0">
      <a:spcBef>
        <a:spcPct val="0"/>
      </a:spcBef>
      <a:spcAft>
        <a:spcPct val="0"/>
      </a:spcAft>
      <a:defRPr kern="1200">
        <a:solidFill>
          <a:schemeClr val="tx1"/>
        </a:solidFill>
        <a:latin typeface="Consolas" panose="020B0609020204030204" pitchFamily="49" charset="0"/>
        <a:ea typeface="Osaka" pitchFamily="1" charset="-128"/>
        <a:cs typeface="+mn-cs"/>
      </a:defRPr>
    </a:lvl1pPr>
    <a:lvl2pPr marL="457200" algn="l" rtl="0" eaLnBrk="0" fontAlgn="base" hangingPunct="0">
      <a:spcBef>
        <a:spcPct val="0"/>
      </a:spcBef>
      <a:spcAft>
        <a:spcPct val="0"/>
      </a:spcAft>
      <a:defRPr kern="1200">
        <a:solidFill>
          <a:schemeClr val="tx1"/>
        </a:solidFill>
        <a:latin typeface="Consolas" panose="020B0609020204030204" pitchFamily="49" charset="0"/>
        <a:ea typeface="Osaka" pitchFamily="1" charset="-128"/>
        <a:cs typeface="+mn-cs"/>
      </a:defRPr>
    </a:lvl2pPr>
    <a:lvl3pPr marL="914400" algn="l" rtl="0" eaLnBrk="0" fontAlgn="base" hangingPunct="0">
      <a:spcBef>
        <a:spcPct val="0"/>
      </a:spcBef>
      <a:spcAft>
        <a:spcPct val="0"/>
      </a:spcAft>
      <a:defRPr kern="1200">
        <a:solidFill>
          <a:schemeClr val="tx1"/>
        </a:solidFill>
        <a:latin typeface="Consolas" panose="020B0609020204030204" pitchFamily="49" charset="0"/>
        <a:ea typeface="Osaka" pitchFamily="1" charset="-128"/>
        <a:cs typeface="+mn-cs"/>
      </a:defRPr>
    </a:lvl3pPr>
    <a:lvl4pPr marL="1371600" algn="l" rtl="0" eaLnBrk="0" fontAlgn="base" hangingPunct="0">
      <a:spcBef>
        <a:spcPct val="0"/>
      </a:spcBef>
      <a:spcAft>
        <a:spcPct val="0"/>
      </a:spcAft>
      <a:defRPr kern="1200">
        <a:solidFill>
          <a:schemeClr val="tx1"/>
        </a:solidFill>
        <a:latin typeface="Consolas" panose="020B0609020204030204" pitchFamily="49" charset="0"/>
        <a:ea typeface="Osaka" pitchFamily="1" charset="-128"/>
        <a:cs typeface="+mn-cs"/>
      </a:defRPr>
    </a:lvl4pPr>
    <a:lvl5pPr marL="1828800" algn="l" rtl="0" eaLnBrk="0" fontAlgn="base" hangingPunct="0">
      <a:spcBef>
        <a:spcPct val="0"/>
      </a:spcBef>
      <a:spcAft>
        <a:spcPct val="0"/>
      </a:spcAft>
      <a:defRPr kern="1200">
        <a:solidFill>
          <a:schemeClr val="tx1"/>
        </a:solidFill>
        <a:latin typeface="Consolas" panose="020B0609020204030204" pitchFamily="49" charset="0"/>
        <a:ea typeface="Osaka" pitchFamily="1" charset="-128"/>
        <a:cs typeface="+mn-cs"/>
      </a:defRPr>
    </a:lvl5pPr>
    <a:lvl6pPr marL="2286000" algn="l" defTabSz="914400" rtl="0" eaLnBrk="1" latinLnBrk="0" hangingPunct="1">
      <a:defRPr kern="1200">
        <a:solidFill>
          <a:schemeClr val="tx1"/>
        </a:solidFill>
        <a:latin typeface="Consolas" panose="020B0609020204030204" pitchFamily="49" charset="0"/>
        <a:ea typeface="Osaka" pitchFamily="1" charset="-128"/>
        <a:cs typeface="+mn-cs"/>
      </a:defRPr>
    </a:lvl6pPr>
    <a:lvl7pPr marL="2743200" algn="l" defTabSz="914400" rtl="0" eaLnBrk="1" latinLnBrk="0" hangingPunct="1">
      <a:defRPr kern="1200">
        <a:solidFill>
          <a:schemeClr val="tx1"/>
        </a:solidFill>
        <a:latin typeface="Consolas" panose="020B0609020204030204" pitchFamily="49" charset="0"/>
        <a:ea typeface="Osaka" pitchFamily="1" charset="-128"/>
        <a:cs typeface="+mn-cs"/>
      </a:defRPr>
    </a:lvl7pPr>
    <a:lvl8pPr marL="3200400" algn="l" defTabSz="914400" rtl="0" eaLnBrk="1" latinLnBrk="0" hangingPunct="1">
      <a:defRPr kern="1200">
        <a:solidFill>
          <a:schemeClr val="tx1"/>
        </a:solidFill>
        <a:latin typeface="Consolas" panose="020B0609020204030204" pitchFamily="49" charset="0"/>
        <a:ea typeface="Osaka" pitchFamily="1" charset="-128"/>
        <a:cs typeface="+mn-cs"/>
      </a:defRPr>
    </a:lvl8pPr>
    <a:lvl9pPr marL="3657600" algn="l" defTabSz="914400" rtl="0" eaLnBrk="1" latinLnBrk="0" hangingPunct="1">
      <a:defRPr kern="1200">
        <a:solidFill>
          <a:schemeClr val="tx1"/>
        </a:solidFill>
        <a:latin typeface="Consolas" panose="020B0609020204030204" pitchFamily="49" charset="0"/>
        <a:ea typeface="Osaka"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bc95" initials="" lastIdx="24" clrIdx="0"/>
  <p:cmAuthor id="2" name="Kate Brown" initials="" lastIdx="6" clrIdx="1"/>
  <p:cmAuthor id="3" name="Frank McColl" initials="F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6" autoAdjust="0"/>
    <p:restoredTop sz="64743" autoAdjust="0"/>
  </p:normalViewPr>
  <p:slideViewPr>
    <p:cSldViewPr>
      <p:cViewPr varScale="1">
        <p:scale>
          <a:sx n="69" d="100"/>
          <a:sy n="69" d="100"/>
        </p:scale>
        <p:origin x="283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88" y="-72"/>
      </p:cViewPr>
      <p:guideLst>
        <p:guide orient="horz" pos="3126"/>
        <p:guide pos="21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a:extLst>
              <a:ext uri="{FF2B5EF4-FFF2-40B4-BE49-F238E27FC236}">
                <a16:creationId xmlns:a16="http://schemas.microsoft.com/office/drawing/2014/main" id="{DF2F7D02-0BBE-3641-85BD-CE2CDD155324}"/>
              </a:ext>
            </a:extLst>
          </p:cNvPr>
          <p:cNvSpPr>
            <a:spLocks noGrp="1" noChangeArrowheads="1"/>
          </p:cNvSpPr>
          <p:nvPr>
            <p:ph type="hdr" sz="quarter"/>
          </p:nvPr>
        </p:nvSpPr>
        <p:spPr bwMode="auto">
          <a:xfrm>
            <a:off x="0" y="0"/>
            <a:ext cx="2941638"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n-ea"/>
              </a:defRPr>
            </a:lvl1pPr>
          </a:lstStyle>
          <a:p>
            <a:pPr>
              <a:defRPr/>
            </a:pPr>
            <a:endParaRPr lang="en-US" altLang="en-US"/>
          </a:p>
        </p:txBody>
      </p:sp>
      <p:sp>
        <p:nvSpPr>
          <p:cNvPr id="386051" name="Rectangle 3">
            <a:extLst>
              <a:ext uri="{FF2B5EF4-FFF2-40B4-BE49-F238E27FC236}">
                <a16:creationId xmlns:a16="http://schemas.microsoft.com/office/drawing/2014/main" id="{686733E7-2A71-2F4C-BCE0-F704EED33A23}"/>
              </a:ext>
            </a:extLst>
          </p:cNvPr>
          <p:cNvSpPr>
            <a:spLocks noGrp="1" noChangeArrowheads="1"/>
          </p:cNvSpPr>
          <p:nvPr>
            <p:ph type="dt" sz="quarter" idx="1"/>
          </p:nvPr>
        </p:nvSpPr>
        <p:spPr bwMode="auto">
          <a:xfrm>
            <a:off x="3844925" y="0"/>
            <a:ext cx="2941638"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n-ea"/>
              </a:defRPr>
            </a:lvl1pPr>
          </a:lstStyle>
          <a:p>
            <a:pPr>
              <a:defRPr/>
            </a:pPr>
            <a:endParaRPr lang="en-US" altLang="en-US"/>
          </a:p>
        </p:txBody>
      </p:sp>
      <p:sp>
        <p:nvSpPr>
          <p:cNvPr id="386052" name="Rectangle 4">
            <a:extLst>
              <a:ext uri="{FF2B5EF4-FFF2-40B4-BE49-F238E27FC236}">
                <a16:creationId xmlns:a16="http://schemas.microsoft.com/office/drawing/2014/main" id="{4FA6BB2B-6B3D-D84A-B51D-A016090FE2F4}"/>
              </a:ext>
            </a:extLst>
          </p:cNvPr>
          <p:cNvSpPr>
            <a:spLocks noGrp="1" noChangeArrowheads="1"/>
          </p:cNvSpPr>
          <p:nvPr>
            <p:ph type="ftr" sz="quarter" idx="2"/>
          </p:nvPr>
        </p:nvSpPr>
        <p:spPr bwMode="auto">
          <a:xfrm>
            <a:off x="0" y="9426575"/>
            <a:ext cx="2941638"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n-ea"/>
              </a:defRPr>
            </a:lvl1pPr>
          </a:lstStyle>
          <a:p>
            <a:pPr>
              <a:defRPr/>
            </a:pPr>
            <a:endParaRPr lang="en-US" altLang="en-US"/>
          </a:p>
        </p:txBody>
      </p:sp>
      <p:sp>
        <p:nvSpPr>
          <p:cNvPr id="386053" name="Rectangle 5">
            <a:extLst>
              <a:ext uri="{FF2B5EF4-FFF2-40B4-BE49-F238E27FC236}">
                <a16:creationId xmlns:a16="http://schemas.microsoft.com/office/drawing/2014/main" id="{E4C8141A-17BD-3B4D-9080-BEEEE566A14C}"/>
              </a:ext>
            </a:extLst>
          </p:cNvPr>
          <p:cNvSpPr>
            <a:spLocks noGrp="1" noChangeArrowheads="1"/>
          </p:cNvSpPr>
          <p:nvPr>
            <p:ph type="sldNum" sz="quarter" idx="3"/>
          </p:nvPr>
        </p:nvSpPr>
        <p:spPr bwMode="auto">
          <a:xfrm>
            <a:off x="3844925" y="9426575"/>
            <a:ext cx="2941638"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10F7ED60-BC45-F74D-AEF3-9E3E86351E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29755D8-0E25-DF46-B469-ACA7808CAF3E}"/>
              </a:ext>
            </a:extLst>
          </p:cNvPr>
          <p:cNvSpPr>
            <a:spLocks noGrp="1" noChangeArrowheads="1"/>
          </p:cNvSpPr>
          <p:nvPr>
            <p:ph type="hdr" sz="quarter"/>
          </p:nvPr>
        </p:nvSpPr>
        <p:spPr bwMode="auto">
          <a:xfrm>
            <a:off x="0" y="0"/>
            <a:ext cx="2941638"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n-ea"/>
              </a:defRPr>
            </a:lvl1pPr>
          </a:lstStyle>
          <a:p>
            <a:pPr>
              <a:defRPr/>
            </a:pPr>
            <a:endParaRPr lang="en-US" altLang="en-US"/>
          </a:p>
        </p:txBody>
      </p:sp>
      <p:sp>
        <p:nvSpPr>
          <p:cNvPr id="4099" name="Rectangle 3">
            <a:extLst>
              <a:ext uri="{FF2B5EF4-FFF2-40B4-BE49-F238E27FC236}">
                <a16:creationId xmlns:a16="http://schemas.microsoft.com/office/drawing/2014/main" id="{F5760A92-6913-A14B-8665-6ACE964D2ACB}"/>
              </a:ext>
            </a:extLst>
          </p:cNvPr>
          <p:cNvSpPr>
            <a:spLocks noGrp="1" noChangeArrowheads="1"/>
          </p:cNvSpPr>
          <p:nvPr>
            <p:ph type="dt" idx="1"/>
          </p:nvPr>
        </p:nvSpPr>
        <p:spPr bwMode="auto">
          <a:xfrm>
            <a:off x="3844925" y="0"/>
            <a:ext cx="2941638"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n-ea"/>
              </a:defRPr>
            </a:lvl1pPr>
          </a:lstStyle>
          <a:p>
            <a:pPr>
              <a:defRPr/>
            </a:pPr>
            <a:endParaRPr lang="en-US" altLang="en-US"/>
          </a:p>
        </p:txBody>
      </p:sp>
      <p:sp>
        <p:nvSpPr>
          <p:cNvPr id="40964" name="Rectangle 4">
            <a:extLst>
              <a:ext uri="{FF2B5EF4-FFF2-40B4-BE49-F238E27FC236}">
                <a16:creationId xmlns:a16="http://schemas.microsoft.com/office/drawing/2014/main" id="{611BD29A-F50A-464F-937E-C8E5060EB3B7}"/>
              </a:ext>
            </a:extLst>
          </p:cNvPr>
          <p:cNvSpPr>
            <a:spLocks noGrp="1" noRot="1" noChangeAspect="1" noChangeArrowheads="1" noTextEdit="1"/>
          </p:cNvSpPr>
          <p:nvPr>
            <p:ph type="sldImg" idx="2"/>
          </p:nvPr>
        </p:nvSpPr>
        <p:spPr bwMode="auto">
          <a:xfrm>
            <a:off x="912813" y="744538"/>
            <a:ext cx="4960937"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DCFD4E19-0F45-BA4F-BB83-5D8F616A23E0}"/>
              </a:ext>
            </a:extLst>
          </p:cNvPr>
          <p:cNvSpPr>
            <a:spLocks noGrp="1" noChangeArrowheads="1"/>
          </p:cNvSpPr>
          <p:nvPr>
            <p:ph type="body" sz="quarter" idx="3"/>
          </p:nvPr>
        </p:nvSpPr>
        <p:spPr bwMode="auto">
          <a:xfrm>
            <a:off x="679450" y="4714875"/>
            <a:ext cx="5429250" cy="446563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id="{0A2E287B-F034-F645-ACC9-0A6C2A1AA93D}"/>
              </a:ext>
            </a:extLst>
          </p:cNvPr>
          <p:cNvSpPr>
            <a:spLocks noGrp="1" noChangeArrowheads="1"/>
          </p:cNvSpPr>
          <p:nvPr>
            <p:ph type="ftr" sz="quarter" idx="4"/>
          </p:nvPr>
        </p:nvSpPr>
        <p:spPr bwMode="auto">
          <a:xfrm>
            <a:off x="0" y="9426575"/>
            <a:ext cx="2941638"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n-ea"/>
              </a:defRPr>
            </a:lvl1pPr>
          </a:lstStyle>
          <a:p>
            <a:pPr>
              <a:defRPr/>
            </a:pPr>
            <a:endParaRPr lang="en-US" altLang="en-US"/>
          </a:p>
        </p:txBody>
      </p:sp>
      <p:sp>
        <p:nvSpPr>
          <p:cNvPr id="4103" name="Rectangle 7">
            <a:extLst>
              <a:ext uri="{FF2B5EF4-FFF2-40B4-BE49-F238E27FC236}">
                <a16:creationId xmlns:a16="http://schemas.microsoft.com/office/drawing/2014/main" id="{CBCCEC62-D6F7-B04E-AD4A-D4A6C4704FA5}"/>
              </a:ext>
            </a:extLst>
          </p:cNvPr>
          <p:cNvSpPr>
            <a:spLocks noGrp="1" noChangeArrowheads="1"/>
          </p:cNvSpPr>
          <p:nvPr>
            <p:ph type="sldNum" sz="quarter" idx="5"/>
          </p:nvPr>
        </p:nvSpPr>
        <p:spPr bwMode="auto">
          <a:xfrm>
            <a:off x="3844925" y="9426575"/>
            <a:ext cx="2941638"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5A4FF3D3-E68A-3648-9B71-3E3A5B1F83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rangatamariki.govt.nz/statistics/quarterly-reporting/quarterly-report-december-2019/care-and-protection-statistics-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chrome-extension://oemmndcbldboiebfnladdacbdfmadadm/https:/www.netsafe.org.nz/wp-content/uploads/2020/02/Ng%C4%81taiohimatihikooAotearoaNZchildrensexperiencesofonlinerisksandharm.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A434B902-AAFE-8140-98CA-A505B1F7EE7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C90FD4C9-0016-5146-A42B-77D7BC144490}" type="slidenum">
              <a:rPr lang="en-US" altLang="en-US" smtClean="0">
                <a:latin typeface="Arial" panose="020B0604020202020204" pitchFamily="34" charset="0"/>
              </a:rPr>
              <a:pPr/>
              <a:t>1</a:t>
            </a:fld>
            <a:endParaRPr lang="en-US" altLang="en-US">
              <a:latin typeface="Arial" panose="020B0604020202020204" pitchFamily="34" charset="0"/>
            </a:endParaRPr>
          </a:p>
        </p:txBody>
      </p:sp>
      <p:sp>
        <p:nvSpPr>
          <p:cNvPr id="44034" name="Rectangle 2">
            <a:extLst>
              <a:ext uri="{FF2B5EF4-FFF2-40B4-BE49-F238E27FC236}">
                <a16:creationId xmlns:a16="http://schemas.microsoft.com/office/drawing/2014/main" id="{78B1143A-C716-8040-9C5F-D8F305A4E885}"/>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CB936192-BB19-BC47-AD43-5F868007B0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NZ" altLang="en-US" sz="1400">
                <a:solidFill>
                  <a:schemeClr val="bg1"/>
                </a:solidFill>
              </a:rPr>
              <a:t>This presentation is only a starting point for you, not a finished product. For example, it is too long because we have included absolutely everything for every possible type of teacher presentation.  You will therefore need to:</a:t>
            </a:r>
          </a:p>
          <a:p>
            <a:pPr eaLnBrk="1" hangingPunct="1">
              <a:buClr>
                <a:schemeClr val="bg1"/>
              </a:buClr>
              <a:buFontTx/>
              <a:buChar char="•"/>
            </a:pPr>
            <a:r>
              <a:rPr lang="en-NZ" altLang="en-US" sz="1400">
                <a:solidFill>
                  <a:schemeClr val="bg1"/>
                </a:solidFill>
              </a:rPr>
              <a:t> remove this red slide from </a:t>
            </a:r>
            <a:r>
              <a:rPr lang="en-NZ" altLang="en-US" sz="1400" u="sng">
                <a:solidFill>
                  <a:schemeClr val="bg1"/>
                </a:solidFill>
              </a:rPr>
              <a:t>your</a:t>
            </a:r>
            <a:r>
              <a:rPr lang="en-NZ" altLang="en-US" sz="1400">
                <a:solidFill>
                  <a:schemeClr val="bg1"/>
                </a:solidFill>
              </a:rPr>
              <a:t> copy</a:t>
            </a:r>
          </a:p>
          <a:p>
            <a:pPr eaLnBrk="1" hangingPunct="1">
              <a:buClr>
                <a:schemeClr val="bg1"/>
              </a:buClr>
              <a:buFontTx/>
              <a:buChar char="•"/>
            </a:pPr>
            <a:r>
              <a:rPr lang="en-NZ" altLang="en-US" sz="1400">
                <a:solidFill>
                  <a:schemeClr val="bg1"/>
                </a:solidFill>
              </a:rPr>
              <a:t> add your name where required</a:t>
            </a:r>
          </a:p>
          <a:p>
            <a:pPr eaLnBrk="1" hangingPunct="1">
              <a:buClr>
                <a:schemeClr val="bg1"/>
              </a:buClr>
              <a:buFontTx/>
              <a:buChar char="•"/>
            </a:pPr>
            <a:r>
              <a:rPr lang="en-NZ" altLang="en-US" sz="1400">
                <a:solidFill>
                  <a:schemeClr val="bg1"/>
                </a:solidFill>
              </a:rPr>
              <a:t> remove slides you don’t need for your presentation</a:t>
            </a:r>
          </a:p>
          <a:p>
            <a:pPr eaLnBrk="1" hangingPunct="1">
              <a:buClr>
                <a:schemeClr val="bg1"/>
              </a:buClr>
              <a:buFontTx/>
              <a:buChar char="•"/>
            </a:pPr>
            <a:r>
              <a:rPr lang="en-NZ" altLang="en-US" sz="1400">
                <a:solidFill>
                  <a:schemeClr val="bg1"/>
                </a:solidFill>
              </a:rPr>
              <a:t> delete info about removed slides from the </a:t>
            </a:r>
            <a:r>
              <a:rPr lang="en-NZ" altLang="en-US" sz="1400" b="1">
                <a:solidFill>
                  <a:schemeClr val="bg1"/>
                </a:solidFill>
              </a:rPr>
              <a:t>KOS presentation overview</a:t>
            </a:r>
            <a:r>
              <a:rPr lang="en-NZ" altLang="en-US" sz="1400">
                <a:solidFill>
                  <a:schemeClr val="bg1"/>
                </a:solidFill>
              </a:rPr>
              <a:t> slide.</a:t>
            </a:r>
          </a:p>
          <a:p>
            <a:pPr eaLnBrk="1" hangingPunct="1"/>
            <a:endParaRPr lang="en-NZ" altLang="en-US" sz="1400">
              <a:solidFill>
                <a:schemeClr val="bg1"/>
              </a:solidFill>
            </a:endParaRPr>
          </a:p>
          <a:p>
            <a:pPr eaLnBrk="1" hangingPunct="1"/>
            <a:r>
              <a:rPr lang="en-NZ" altLang="en-US" sz="1400">
                <a:solidFill>
                  <a:schemeClr val="bg1"/>
                </a:solidFill>
              </a:rPr>
              <a:t>Don’t forget that there are additional presentation notes on each slide’s </a:t>
            </a:r>
            <a:r>
              <a:rPr lang="en-NZ" altLang="en-US" sz="1400" b="1">
                <a:solidFill>
                  <a:schemeClr val="bg1"/>
                </a:solidFill>
              </a:rPr>
              <a:t>Notes Page</a:t>
            </a:r>
            <a:r>
              <a:rPr lang="en-NZ" altLang="en-US" sz="1400">
                <a:solidFill>
                  <a:schemeClr val="bg1"/>
                </a:solidFill>
              </a:rPr>
              <a:t> to help you.</a:t>
            </a:r>
            <a:endParaRPr lang="en-US" altLang="en-US">
              <a:solidFill>
                <a:schemeClr val="bg1"/>
              </a:solidFill>
            </a:endParaRPr>
          </a:p>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A7CB3E16-3BE3-174B-B98E-F76CAF3BA3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654F7F3F-3B0F-B44F-B962-1D680290C128}" type="slidenum">
              <a:rPr lang="en-US" altLang="en-US" smtClean="0">
                <a:latin typeface="Arial" panose="020B0604020202020204" pitchFamily="34" charset="0"/>
              </a:rPr>
              <a:pPr/>
              <a:t>10</a:t>
            </a:fld>
            <a:endParaRPr lang="en-US" altLang="en-US">
              <a:latin typeface="Arial" panose="020B0604020202020204" pitchFamily="34" charset="0"/>
            </a:endParaRPr>
          </a:p>
        </p:txBody>
      </p:sp>
      <p:sp>
        <p:nvSpPr>
          <p:cNvPr id="62466" name="Rectangle 2">
            <a:extLst>
              <a:ext uri="{FF2B5EF4-FFF2-40B4-BE49-F238E27FC236}">
                <a16:creationId xmlns:a16="http://schemas.microsoft.com/office/drawing/2014/main" id="{154F5EDF-29A1-C84C-9E75-53F7BE842BA1}"/>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A6E00D4-4493-9745-AF3F-41918DD5618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NZ" altLang="en-US" b="1"/>
              <a:t>Break </a:t>
            </a:r>
            <a:r>
              <a:rPr lang="en-NZ" altLang="en-US"/>
              <a:t>teachers into groups.</a:t>
            </a:r>
          </a:p>
          <a:p>
            <a:pPr lvl="1" eaLnBrk="1" hangingPunct="1"/>
            <a:endParaRPr lang="en-NZ" altLang="en-US"/>
          </a:p>
          <a:p>
            <a:pPr eaLnBrk="1" hangingPunct="1"/>
            <a:r>
              <a:rPr lang="en-NZ" altLang="en-US" b="1"/>
              <a:t>Ask </a:t>
            </a:r>
            <a:r>
              <a:rPr lang="en-NZ" altLang="en-US"/>
              <a:t>them to come up with a definition of abuse.</a:t>
            </a:r>
          </a:p>
          <a:p>
            <a:pPr eaLnBrk="1" hangingPunct="1"/>
            <a:endParaRPr lang="en-NZ" altLang="en-US"/>
          </a:p>
          <a:p>
            <a:pPr eaLnBrk="1" hangingPunct="1"/>
            <a:r>
              <a:rPr lang="en-NZ" altLang="en-US" b="1"/>
              <a:t>Share </a:t>
            </a:r>
            <a:r>
              <a:rPr lang="en-NZ" altLang="en-US"/>
              <a:t>group definitions.</a:t>
            </a:r>
          </a:p>
          <a:p>
            <a:pPr eaLnBrk="1" hangingPunct="1"/>
            <a:endParaRPr lang="en-NZ" altLang="en-US" b="1"/>
          </a:p>
          <a:p>
            <a:pPr eaLnBrk="1" hangingPunct="1"/>
            <a:r>
              <a:rPr lang="en-NZ" altLang="en-US" b="1"/>
              <a:t>Click </a:t>
            </a:r>
            <a:r>
              <a:rPr lang="en-NZ" altLang="en-US"/>
              <a:t>mouse to bring up OT Act definition.</a:t>
            </a:r>
          </a:p>
          <a:p>
            <a:pPr eaLnBrk="1" hangingPunct="1"/>
            <a:endParaRPr lang="en-NZ" altLang="en-US"/>
          </a:p>
          <a:p>
            <a:pPr eaLnBrk="1" hangingPunct="1"/>
            <a:r>
              <a:rPr lang="en-NZ" altLang="en-US" b="1"/>
              <a:t>Explain </a:t>
            </a:r>
            <a:r>
              <a:rPr lang="en-NZ" altLang="en-US"/>
              <a:t>that in KOS, abuse is defined as:</a:t>
            </a:r>
            <a:r>
              <a:rPr lang="en-NZ" altLang="en-US" b="1"/>
              <a:t> </a:t>
            </a:r>
          </a:p>
          <a:p>
            <a:pPr eaLnBrk="1" hangingPunct="1"/>
            <a:r>
              <a:rPr lang="en-NZ" altLang="en-US"/>
              <a:t>“Abuse occurs when anybody uses power over another person and causes them harm. This could include hurting them physically, ill treating them or failing to take care of their everyday needs, touching them in sexual ways or showing them sexual materials, or hurting their feelings and damaging their sense of well being. It also includes violence that happens within families.  Abuse can harm a child’s health, their dignity and may make it hard for them to learn and develop.”</a:t>
            </a:r>
          </a:p>
          <a:p>
            <a:pPr eaLnBrk="1" hangingPunct="1"/>
            <a:endParaRPr lang="en-NZ" altLang="en-US"/>
          </a:p>
          <a:p>
            <a:pPr eaLnBrk="1" hangingPunct="1"/>
            <a:endParaRPr lang="en-NZ"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4CECD7C3-8791-7F43-9E29-3FE5E9CA05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220F879C-6DBB-7547-882E-8D21E1DD9570}" type="slidenum">
              <a:rPr lang="en-US" altLang="en-US" smtClean="0">
                <a:latin typeface="Arial" panose="020B0604020202020204" pitchFamily="34" charset="0"/>
              </a:rPr>
              <a:pPr/>
              <a:t>11</a:t>
            </a:fld>
            <a:endParaRPr lang="en-US" altLang="en-US">
              <a:latin typeface="Arial" panose="020B0604020202020204" pitchFamily="34" charset="0"/>
            </a:endParaRPr>
          </a:p>
        </p:txBody>
      </p:sp>
      <p:sp>
        <p:nvSpPr>
          <p:cNvPr id="64514" name="Rectangle 2">
            <a:extLst>
              <a:ext uri="{FF2B5EF4-FFF2-40B4-BE49-F238E27FC236}">
                <a16:creationId xmlns:a16="http://schemas.microsoft.com/office/drawing/2014/main" id="{426F45C2-8890-8647-AB05-837915E4A37E}"/>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B58CA3FB-2A10-A24D-AA0D-77D1940B1CA5}"/>
              </a:ext>
            </a:extLst>
          </p:cNvPr>
          <p:cNvSpPr>
            <a:spLocks noGrp="1" noChangeArrowheads="1"/>
          </p:cNvSpPr>
          <p:nvPr>
            <p:ph type="body" idx="1"/>
          </p:nvPr>
        </p:nvSpPr>
        <p:spPr/>
        <p:txBody>
          <a:bodyPr/>
          <a:lstStyle/>
          <a:p>
            <a:pPr eaLnBrk="1" hangingPunct="1">
              <a:defRPr/>
            </a:pPr>
            <a:r>
              <a:rPr lang="en-NZ" altLang="en-US" b="1" dirty="0"/>
              <a:t>Ask </a:t>
            </a:r>
            <a:r>
              <a:rPr lang="en-NZ" altLang="en-US" dirty="0"/>
              <a:t>groups to identify the different main types of abuse. </a:t>
            </a:r>
          </a:p>
          <a:p>
            <a:pPr eaLnBrk="1" hangingPunct="1">
              <a:defRPr/>
            </a:pPr>
            <a:endParaRPr lang="en-NZ" altLang="en-US" dirty="0"/>
          </a:p>
          <a:p>
            <a:pPr eaLnBrk="1" hangingPunct="1">
              <a:defRPr/>
            </a:pPr>
            <a:r>
              <a:rPr lang="en-NZ" altLang="en-US" b="1" dirty="0"/>
              <a:t>Share</a:t>
            </a:r>
            <a:r>
              <a:rPr lang="en-NZ" altLang="en-US" dirty="0"/>
              <a:t> group answers. </a:t>
            </a:r>
          </a:p>
          <a:p>
            <a:pPr lvl="1" eaLnBrk="1" hangingPunct="1">
              <a:defRPr/>
            </a:pPr>
            <a:endParaRPr lang="en-NZ" altLang="en-US" dirty="0"/>
          </a:p>
          <a:p>
            <a:pPr eaLnBrk="1" hangingPunct="1">
              <a:defRPr/>
            </a:pPr>
            <a:r>
              <a:rPr lang="en-NZ" altLang="en-US" b="1" dirty="0"/>
              <a:t>Click </a:t>
            </a:r>
            <a:r>
              <a:rPr lang="en-NZ" altLang="en-US" dirty="0"/>
              <a:t>mouse to bring up the types of abuse covered in KOS:</a:t>
            </a:r>
          </a:p>
          <a:p>
            <a:pPr marL="171450" indent="-171450" eaLnBrk="1" hangingPunct="1">
              <a:buFont typeface="Arial" panose="020B0604020202020204" pitchFamily="34" charset="0"/>
              <a:buChar char="•"/>
              <a:defRPr/>
            </a:pPr>
            <a:r>
              <a:rPr lang="en-NZ" altLang="en-US" dirty="0"/>
              <a:t>physical </a:t>
            </a:r>
          </a:p>
          <a:p>
            <a:pPr marL="171450" indent="-171450" eaLnBrk="1" hangingPunct="1">
              <a:buFont typeface="Arial" panose="020B0604020202020204" pitchFamily="34" charset="0"/>
              <a:buChar char="•"/>
              <a:defRPr/>
            </a:pPr>
            <a:r>
              <a:rPr lang="en-NZ" altLang="en-US" dirty="0"/>
              <a:t>sexual</a:t>
            </a:r>
          </a:p>
          <a:p>
            <a:pPr marL="171450" indent="-171450" eaLnBrk="1" hangingPunct="1">
              <a:buFont typeface="Arial" panose="020B0604020202020204" pitchFamily="34" charset="0"/>
              <a:buChar char="•"/>
              <a:defRPr/>
            </a:pPr>
            <a:r>
              <a:rPr lang="en-NZ" altLang="en-US" dirty="0"/>
              <a:t>emotional</a:t>
            </a:r>
          </a:p>
          <a:p>
            <a:pPr marL="171450" indent="-171450" eaLnBrk="1" hangingPunct="1">
              <a:buFont typeface="Arial" panose="020B0604020202020204" pitchFamily="34" charset="0"/>
              <a:buChar char="•"/>
              <a:defRPr/>
            </a:pPr>
            <a:r>
              <a:rPr lang="en-NZ" altLang="en-US" dirty="0"/>
              <a:t>Neglect</a:t>
            </a:r>
          </a:p>
          <a:p>
            <a:pPr marL="171450" indent="-171450" eaLnBrk="1" hangingPunct="1">
              <a:buFont typeface="Arial" panose="020B0604020202020204" pitchFamily="34" charset="0"/>
              <a:buChar char="•"/>
              <a:defRPr/>
            </a:pPr>
            <a:r>
              <a:rPr lang="en-NZ" altLang="en-US" dirty="0"/>
              <a:t>cyber abuse</a:t>
            </a:r>
          </a:p>
          <a:p>
            <a:pPr marL="171450" indent="-171450" eaLnBrk="1" hangingPunct="1">
              <a:buFont typeface="Arial" panose="020B0604020202020204" pitchFamily="34" charset="0"/>
              <a:buChar char="•"/>
              <a:defRPr/>
            </a:pPr>
            <a:r>
              <a:rPr lang="en-NZ" altLang="en-US" dirty="0"/>
              <a:t>family harm</a:t>
            </a:r>
          </a:p>
          <a:p>
            <a:pPr lvl="1" eaLnBrk="1" hangingPunct="1">
              <a:defRPr/>
            </a:pPr>
            <a:endParaRPr lang="en-NZ" altLang="en-US" dirty="0"/>
          </a:p>
          <a:p>
            <a:pPr eaLnBrk="1" hangingPunct="1">
              <a:defRPr/>
            </a:pPr>
            <a:endParaRPr lang="en-NZ" altLang="en-US" b="1" u="sng" dirty="0"/>
          </a:p>
          <a:p>
            <a:pPr eaLnBrk="1" hangingPunct="1">
              <a:defRPr/>
            </a:pPr>
            <a:r>
              <a:rPr lang="en-NZ" altLang="en-US" b="1" dirty="0"/>
              <a:t>Optional:</a:t>
            </a:r>
            <a:r>
              <a:rPr lang="en-NZ" altLang="en-US" dirty="0"/>
              <a:t> </a:t>
            </a:r>
          </a:p>
          <a:p>
            <a:pPr eaLnBrk="1" hangingPunct="1">
              <a:defRPr/>
            </a:pPr>
            <a:endParaRPr lang="en-NZ" altLang="en-US" dirty="0"/>
          </a:p>
          <a:p>
            <a:pPr eaLnBrk="1" hangingPunct="1">
              <a:defRPr/>
            </a:pPr>
            <a:r>
              <a:rPr lang="en-NZ" altLang="en-US" b="1" dirty="0"/>
              <a:t>Do</a:t>
            </a:r>
            <a:r>
              <a:rPr lang="en-NZ" altLang="en-US" dirty="0"/>
              <a:t> Activity 2 from Year 4-6 KOS.</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89EA958C-281F-204B-A722-C3AE862BDF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40152779-6CCD-BC45-85B2-500CFECAB765}" type="slidenum">
              <a:rPr lang="en-US" altLang="en-US" smtClean="0"/>
              <a:pPr/>
              <a:t>12</a:t>
            </a:fld>
            <a:endParaRPr lang="en-US" altLang="en-US"/>
          </a:p>
        </p:txBody>
      </p:sp>
      <p:sp>
        <p:nvSpPr>
          <p:cNvPr id="63490" name="Rectangle 2">
            <a:extLst>
              <a:ext uri="{FF2B5EF4-FFF2-40B4-BE49-F238E27FC236}">
                <a16:creationId xmlns:a16="http://schemas.microsoft.com/office/drawing/2014/main" id="{1AF4C0B4-39C9-BC41-A8B4-12F5516D0128}"/>
              </a:ext>
            </a:extLst>
          </p:cNvPr>
          <p:cNvSpPr>
            <a:spLocks noGrp="1" noRot="1" noChangeAspect="1" noChangeArrowheads="1" noTextEdit="1"/>
          </p:cNvSpPr>
          <p:nvPr>
            <p:ph type="sldImg"/>
          </p:nvPr>
        </p:nvSpPr>
        <p:spPr>
          <a:ln/>
        </p:spPr>
      </p:sp>
      <p:sp>
        <p:nvSpPr>
          <p:cNvPr id="393219" name="Rectangle 3">
            <a:extLst>
              <a:ext uri="{FF2B5EF4-FFF2-40B4-BE49-F238E27FC236}">
                <a16:creationId xmlns:a16="http://schemas.microsoft.com/office/drawing/2014/main" id="{B485EB23-31FB-0D49-8904-7F21FA3F38C6}"/>
              </a:ext>
            </a:extLst>
          </p:cNvPr>
          <p:cNvSpPr>
            <a:spLocks noGrp="1" noChangeArrowheads="1"/>
          </p:cNvSpPr>
          <p:nvPr>
            <p:ph type="body" idx="1"/>
          </p:nvPr>
        </p:nvSpPr>
        <p:spPr/>
        <p:txBody>
          <a:bodyPr/>
          <a:lstStyle/>
          <a:p>
            <a:pPr eaLnBrk="1" hangingPunct="1">
              <a:defRPr/>
            </a:pPr>
            <a:r>
              <a:rPr lang="en-NZ" altLang="en-US" sz="1000" dirty="0"/>
              <a:t>Quotes from Freda Briggs - </a:t>
            </a:r>
            <a:r>
              <a:rPr lang="en-US" altLang="en-US" sz="1000" dirty="0"/>
              <a:t>Emeritus Professor in child development, researcher and lecturer in sociology, child protection at the University of  South Australia, Magill Campus.</a:t>
            </a:r>
          </a:p>
          <a:p>
            <a:pPr eaLnBrk="1" hangingPunct="1">
              <a:defRPr/>
            </a:pPr>
            <a:endParaRPr lang="en-NZ" altLang="en-US" b="1" dirty="0"/>
          </a:p>
          <a:p>
            <a:pPr eaLnBrk="1" hangingPunct="1">
              <a:defRPr/>
            </a:pPr>
            <a:r>
              <a:rPr lang="en-NZ" altLang="en-US" b="1" dirty="0"/>
              <a:t>Explain </a:t>
            </a:r>
            <a:r>
              <a:rPr lang="en-NZ" altLang="en-US" dirty="0"/>
              <a:t>that instead of concentrating on the type of person to keep away from (‘stranger danger’), KOS teaches children and young people the behaviours to identify and avoid, whether they are from people known or unknown to them (‘behaviour danger’).</a:t>
            </a:r>
            <a:r>
              <a:rPr lang="en-NZ" altLang="en-US" b="1" dirty="0"/>
              <a:t>  </a:t>
            </a:r>
            <a:r>
              <a:rPr lang="en-NZ" altLang="en-US" dirty="0"/>
              <a:t> </a:t>
            </a:r>
          </a:p>
          <a:p>
            <a:pPr eaLnBrk="1" hangingPunct="1">
              <a:defRPr/>
            </a:pPr>
            <a:endParaRPr lang="en-NZ" altLang="en-US" b="1" dirty="0"/>
          </a:p>
          <a:p>
            <a:pPr eaLnBrk="1" hangingPunct="1">
              <a:defRPr/>
            </a:pPr>
            <a:r>
              <a:rPr lang="en-NZ" altLang="en-US" b="1" dirty="0"/>
              <a:t>Explain </a:t>
            </a:r>
            <a:r>
              <a:rPr lang="en-NZ" altLang="en-US" dirty="0"/>
              <a:t>that idea of ‘stranger danger’ was dangerous because:</a:t>
            </a:r>
          </a:p>
          <a:p>
            <a:pPr marL="171450" indent="-171450" eaLnBrk="1" hangingPunct="1">
              <a:buFont typeface="Arial" panose="020B0604020202020204" pitchFamily="34" charset="0"/>
              <a:buChar char="•"/>
              <a:defRPr/>
            </a:pPr>
            <a:r>
              <a:rPr lang="en-NZ" altLang="en-US" dirty="0"/>
              <a:t>it made it easier for people who didn’t ‘look like strangers’ </a:t>
            </a:r>
          </a:p>
          <a:p>
            <a:pPr marL="171450" indent="-171450" eaLnBrk="1" hangingPunct="1">
              <a:buFont typeface="Arial" panose="020B0604020202020204" pitchFamily="34" charset="0"/>
              <a:buChar char="•"/>
              <a:defRPr/>
            </a:pPr>
            <a:r>
              <a:rPr lang="en-NZ" altLang="en-US" dirty="0"/>
              <a:t>it failed to protect from the huge amount of non-stranger abuse</a:t>
            </a:r>
          </a:p>
          <a:p>
            <a:pPr marL="171450" indent="-171450" eaLnBrk="1" hangingPunct="1">
              <a:buFont typeface="Arial" panose="020B0604020202020204" pitchFamily="34" charset="0"/>
              <a:buChar char="•"/>
              <a:defRPr/>
            </a:pPr>
            <a:r>
              <a:rPr lang="en-NZ" altLang="en-US" dirty="0"/>
              <a:t>It was confusing because children do  have to interact with strangers if they need help etc.</a:t>
            </a:r>
          </a:p>
          <a:p>
            <a:pPr eaLnBrk="1" hangingPunct="1">
              <a:defRPr/>
            </a:pPr>
            <a:r>
              <a:rPr lang="en-NZ" altLang="en-US" dirty="0"/>
              <a:t> </a:t>
            </a:r>
          </a:p>
          <a:p>
            <a:pPr eaLnBrk="1" hangingPunct="1">
              <a:defRPr/>
            </a:pPr>
            <a:endParaRPr lang="en-NZ" altLang="en-US" dirty="0"/>
          </a:p>
          <a:p>
            <a:pPr eaLnBrk="1" hangingPunct="1">
              <a:defRPr/>
            </a:pPr>
            <a:endParaRPr lang="en-NZ" altLang="en-US" dirty="0"/>
          </a:p>
          <a:p>
            <a:pPr eaLnBrk="1" hangingPunct="1">
              <a:defRPr/>
            </a:pPr>
            <a:endParaRPr lang="en-US" altLang="en-US" sz="1000" dirty="0"/>
          </a:p>
        </p:txBody>
      </p:sp>
    </p:spTree>
    <p:extLst>
      <p:ext uri="{BB962C8B-B14F-4D97-AF65-F5344CB8AC3E}">
        <p14:creationId xmlns:p14="http://schemas.microsoft.com/office/powerpoint/2010/main" val="155140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1C86F590-498C-264E-9F71-E1DDCEA2EC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F12412EF-140C-514A-BA19-25008BBA3139}" type="slidenum">
              <a:rPr lang="en-US" altLang="en-US" smtClean="0">
                <a:latin typeface="Arial" panose="020B0604020202020204" pitchFamily="34" charset="0"/>
              </a:rPr>
              <a:pPr/>
              <a:t>13</a:t>
            </a:fld>
            <a:endParaRPr lang="en-US" altLang="en-US">
              <a:latin typeface="Arial" panose="020B0604020202020204" pitchFamily="34" charset="0"/>
            </a:endParaRPr>
          </a:p>
        </p:txBody>
      </p:sp>
      <p:sp>
        <p:nvSpPr>
          <p:cNvPr id="66562" name="Rectangle 2">
            <a:extLst>
              <a:ext uri="{FF2B5EF4-FFF2-40B4-BE49-F238E27FC236}">
                <a16:creationId xmlns:a16="http://schemas.microsoft.com/office/drawing/2014/main" id="{B5C6979A-13AC-1349-A163-A1E1FE770D20}"/>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86F421A9-9228-4E4B-AEE1-9150B170C3C2}"/>
              </a:ext>
            </a:extLst>
          </p:cNvPr>
          <p:cNvSpPr>
            <a:spLocks noGrp="1" noChangeArrowheads="1"/>
          </p:cNvSpPr>
          <p:nvPr>
            <p:ph type="body" idx="1"/>
          </p:nvPr>
        </p:nvSpPr>
        <p:spPr/>
        <p:txBody>
          <a:bodyPr/>
          <a:lstStyle/>
          <a:p>
            <a:pPr eaLnBrk="1" hangingPunct="1">
              <a:lnSpc>
                <a:spcPct val="80000"/>
              </a:lnSpc>
              <a:defRPr/>
            </a:pPr>
            <a:endParaRPr lang="en-NZ" altLang="en-US" sz="900" dirty="0"/>
          </a:p>
          <a:p>
            <a:pPr eaLnBrk="1" hangingPunct="1">
              <a:lnSpc>
                <a:spcPct val="80000"/>
              </a:lnSpc>
              <a:defRPr/>
            </a:pPr>
            <a:r>
              <a:rPr lang="en-NZ" altLang="en-US" sz="900" b="1" dirty="0"/>
              <a:t>Discuss</a:t>
            </a:r>
            <a:r>
              <a:rPr lang="en-NZ" altLang="en-US" sz="900" dirty="0"/>
              <a:t> who abuses children:</a:t>
            </a:r>
          </a:p>
          <a:p>
            <a:pPr marL="171450" indent="-171450" eaLnBrk="1" hangingPunct="1">
              <a:lnSpc>
                <a:spcPct val="80000"/>
              </a:lnSpc>
              <a:buFont typeface="Arial" panose="020B0604020202020204" pitchFamily="34" charset="0"/>
              <a:buChar char="•"/>
              <a:defRPr/>
            </a:pPr>
            <a:r>
              <a:rPr lang="en-NZ" altLang="en-US" sz="900" dirty="0"/>
              <a:t>Abuse happens in all communities, regardless of their ethnic, socio-economic, geographic and religious make up.</a:t>
            </a:r>
          </a:p>
          <a:p>
            <a:pPr marL="171450" indent="-171450" eaLnBrk="1" hangingPunct="1">
              <a:lnSpc>
                <a:spcPct val="80000"/>
              </a:lnSpc>
              <a:buFont typeface="Arial" panose="020B0604020202020204" pitchFamily="34" charset="0"/>
              <a:buChar char="•"/>
              <a:defRPr/>
            </a:pPr>
            <a:r>
              <a:rPr lang="en-NZ" altLang="en-US" sz="900" dirty="0"/>
              <a:t>Men and women.</a:t>
            </a:r>
          </a:p>
          <a:p>
            <a:pPr marL="171450" indent="-171450" eaLnBrk="1" hangingPunct="1">
              <a:lnSpc>
                <a:spcPct val="80000"/>
              </a:lnSpc>
              <a:buFont typeface="Arial" panose="020B0604020202020204" pitchFamily="34" charset="0"/>
              <a:buChar char="•"/>
              <a:defRPr/>
            </a:pPr>
            <a:r>
              <a:rPr lang="en-NZ" altLang="en-US" sz="900" dirty="0"/>
              <a:t>Elderly down to same age as child.</a:t>
            </a:r>
          </a:p>
          <a:p>
            <a:pPr marL="171450" indent="-171450" eaLnBrk="1" hangingPunct="1">
              <a:lnSpc>
                <a:spcPct val="80000"/>
              </a:lnSpc>
              <a:buFont typeface="Arial" panose="020B0604020202020204" pitchFamily="34" charset="0"/>
              <a:buChar char="•"/>
              <a:defRPr/>
            </a:pPr>
            <a:r>
              <a:rPr lang="en-NZ" altLang="en-US" sz="900" dirty="0"/>
              <a:t>Stranger danger approach not appropriate as the majority of abusers are known to the child.</a:t>
            </a:r>
          </a:p>
          <a:p>
            <a:pPr eaLnBrk="1" hangingPunct="1">
              <a:lnSpc>
                <a:spcPct val="80000"/>
              </a:lnSpc>
              <a:defRPr/>
            </a:pPr>
            <a:endParaRPr lang="en-NZ" altLang="en-US" sz="900" dirty="0"/>
          </a:p>
          <a:p>
            <a:pPr>
              <a:defRPr/>
            </a:pPr>
            <a:r>
              <a:rPr lang="en-NZ" dirty="0"/>
              <a:t>The statistics in this slide come from 2019.</a:t>
            </a:r>
          </a:p>
          <a:p>
            <a:pPr>
              <a:defRPr/>
            </a:pPr>
            <a:r>
              <a:rPr lang="en-NZ" dirty="0">
                <a:hlinkClick r:id="rId3"/>
              </a:rPr>
              <a:t>https://www.orangatamariki.govt.nz/statistics/quarterly-reporting/quarterly-report-december-2019/care-and-protection-statistics-2/</a:t>
            </a:r>
            <a:endParaRPr lang="en-NZ" dirty="0"/>
          </a:p>
          <a:p>
            <a:pPr>
              <a:defRPr/>
            </a:pPr>
            <a:endParaRPr lang="en-NZ" b="1" dirty="0"/>
          </a:p>
          <a:p>
            <a:pPr>
              <a:defRPr/>
            </a:pPr>
            <a:r>
              <a:rPr lang="en-NZ" b="1" dirty="0"/>
              <a:t>Magnitude of crime type</a:t>
            </a:r>
            <a:endParaRPr lang="en-NZ" dirty="0"/>
          </a:p>
          <a:p>
            <a:pPr marL="171450" indent="-171450">
              <a:buFont typeface="Arial" panose="020B0604020202020204" pitchFamily="34" charset="0"/>
              <a:buChar char="•"/>
              <a:defRPr/>
            </a:pPr>
            <a:r>
              <a:rPr lang="en-NZ" b="1" dirty="0"/>
              <a:t>1</a:t>
            </a:r>
            <a:r>
              <a:rPr lang="en-NZ" dirty="0"/>
              <a:t> in </a:t>
            </a:r>
            <a:r>
              <a:rPr lang="en-NZ" b="1" dirty="0"/>
              <a:t>4-5 females</a:t>
            </a:r>
            <a:r>
              <a:rPr lang="en-NZ" dirty="0"/>
              <a:t>, and </a:t>
            </a:r>
            <a:r>
              <a:rPr lang="en-NZ" b="1" dirty="0"/>
              <a:t>1</a:t>
            </a:r>
            <a:r>
              <a:rPr lang="en-NZ" dirty="0"/>
              <a:t> in </a:t>
            </a:r>
            <a:r>
              <a:rPr lang="en-NZ" b="1" dirty="0"/>
              <a:t>6-8 males </a:t>
            </a:r>
            <a:r>
              <a:rPr lang="en-NZ" dirty="0"/>
              <a:t>report unwanted sexual touching (International and national research)</a:t>
            </a:r>
          </a:p>
          <a:p>
            <a:pPr marL="171450" indent="-171450">
              <a:buFont typeface="Arial" panose="020B0604020202020204" pitchFamily="34" charset="0"/>
              <a:buChar char="•"/>
              <a:defRPr/>
            </a:pPr>
            <a:r>
              <a:rPr lang="en-NZ" dirty="0"/>
              <a:t>NZ has the </a:t>
            </a:r>
            <a:r>
              <a:rPr lang="en-NZ" b="1" dirty="0"/>
              <a:t>fifth </a:t>
            </a:r>
            <a:r>
              <a:rPr lang="en-NZ" dirty="0"/>
              <a:t>worst child abuse record out of 31 OECD Countries</a:t>
            </a:r>
          </a:p>
          <a:p>
            <a:pPr marL="171450" indent="-171450">
              <a:buFont typeface="Arial" panose="020B0604020202020204" pitchFamily="34" charset="0"/>
              <a:buChar char="•"/>
              <a:defRPr/>
            </a:pPr>
            <a:r>
              <a:rPr lang="en-NZ" dirty="0"/>
              <a:t>On average </a:t>
            </a:r>
            <a:r>
              <a:rPr lang="en-NZ" b="1" dirty="0"/>
              <a:t>1</a:t>
            </a:r>
            <a:r>
              <a:rPr lang="en-NZ" dirty="0"/>
              <a:t> child is killed every </a:t>
            </a:r>
            <a:r>
              <a:rPr lang="en-NZ" b="1" dirty="0"/>
              <a:t>5 weeks </a:t>
            </a:r>
            <a:r>
              <a:rPr lang="en-NZ" dirty="0"/>
              <a:t>(most under 5 years old). </a:t>
            </a:r>
            <a:r>
              <a:rPr lang="en-NZ" b="1" dirty="0"/>
              <a:t>90%</a:t>
            </a:r>
            <a:r>
              <a:rPr lang="en-NZ" dirty="0"/>
              <a:t> by someone they knew.</a:t>
            </a:r>
          </a:p>
          <a:p>
            <a:pPr>
              <a:defRPr/>
            </a:pPr>
            <a:endParaRPr lang="en-NZ" b="1" dirty="0"/>
          </a:p>
          <a:p>
            <a:pPr>
              <a:defRPr/>
            </a:pPr>
            <a:r>
              <a:rPr lang="en-NZ" b="1" dirty="0"/>
              <a:t>Significant under-reporting</a:t>
            </a:r>
            <a:endParaRPr lang="en-NZ" dirty="0"/>
          </a:p>
          <a:p>
            <a:pPr marL="171450" indent="-171450">
              <a:buFont typeface="Arial" panose="020B0604020202020204" pitchFamily="34" charset="0"/>
              <a:buChar char="•"/>
              <a:defRPr/>
            </a:pPr>
            <a:r>
              <a:rPr lang="en-NZ" dirty="0"/>
              <a:t>Only </a:t>
            </a:r>
            <a:r>
              <a:rPr lang="en-NZ" b="1" dirty="0"/>
              <a:t>8-12%</a:t>
            </a:r>
            <a:r>
              <a:rPr lang="en-NZ" dirty="0"/>
              <a:t> were reported to any organisation</a:t>
            </a:r>
          </a:p>
          <a:p>
            <a:pPr>
              <a:defRPr/>
            </a:pPr>
            <a:endParaRPr lang="en-NZ" b="1" dirty="0"/>
          </a:p>
          <a:p>
            <a:pPr>
              <a:defRPr/>
            </a:pPr>
            <a:r>
              <a:rPr lang="en-NZ" b="1" dirty="0"/>
              <a:t>Connections to later life issues (consequences)</a:t>
            </a:r>
            <a:endParaRPr lang="en-NZ" dirty="0"/>
          </a:p>
          <a:p>
            <a:pPr marL="171450" indent="-171450">
              <a:buFont typeface="Arial" panose="020B0604020202020204" pitchFamily="34" charset="0"/>
              <a:buChar char="•"/>
              <a:defRPr/>
            </a:pPr>
            <a:r>
              <a:rPr lang="en-NZ" dirty="0"/>
              <a:t>sexualised behaviour</a:t>
            </a:r>
          </a:p>
          <a:p>
            <a:pPr marL="171450" indent="-171450">
              <a:buFont typeface="Arial" panose="020B0604020202020204" pitchFamily="34" charset="0"/>
              <a:buChar char="•"/>
              <a:defRPr/>
            </a:pPr>
            <a:r>
              <a:rPr lang="en-NZ" dirty="0"/>
              <a:t>under achievement</a:t>
            </a:r>
          </a:p>
          <a:p>
            <a:pPr marL="171450" indent="-171450">
              <a:buFont typeface="Arial" panose="020B0604020202020204" pitchFamily="34" charset="0"/>
              <a:buChar char="•"/>
              <a:defRPr/>
            </a:pPr>
            <a:r>
              <a:rPr lang="en-NZ" dirty="0"/>
              <a:t>substance abuse, health issues</a:t>
            </a:r>
          </a:p>
          <a:p>
            <a:pPr marL="171450" indent="-171450">
              <a:buFont typeface="Arial" panose="020B0604020202020204" pitchFamily="34" charset="0"/>
              <a:buChar char="•"/>
              <a:defRPr/>
            </a:pPr>
            <a:r>
              <a:rPr lang="en-NZ" dirty="0"/>
              <a:t>crime relationship (victimised and offending).</a:t>
            </a:r>
          </a:p>
          <a:p>
            <a:pPr eaLnBrk="1" hangingPunct="1">
              <a:lnSpc>
                <a:spcPct val="80000"/>
              </a:lnSpc>
              <a:defRPr/>
            </a:pPr>
            <a:endParaRPr lang="en-NZ" altLang="en-US" sz="900" dirty="0"/>
          </a:p>
          <a:p>
            <a:pPr eaLnBrk="1" hangingPunct="1">
              <a:lnSpc>
                <a:spcPct val="80000"/>
              </a:lnSpc>
              <a:defRPr/>
            </a:pPr>
            <a:endParaRPr lang="en-US" altLang="en-US" sz="9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F8E112C8-87D1-F14F-8D0F-06AFD1D1A546}"/>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3B889959-338E-924D-90CB-E94617C7F3CE}"/>
              </a:ext>
            </a:extLst>
          </p:cNvPr>
          <p:cNvSpPr>
            <a:spLocks noGrp="1"/>
          </p:cNvSpPr>
          <p:nvPr>
            <p:ph type="body" idx="1"/>
          </p:nvPr>
        </p:nvSpPr>
        <p:spPr/>
        <p:txBody>
          <a:bodyPr/>
          <a:lstStyle/>
          <a:p>
            <a:pPr>
              <a:defRPr/>
            </a:pPr>
            <a:r>
              <a:rPr lang="en-US" dirty="0"/>
              <a:t>USE this slide when teachers are keen to understand whether KOS covers </a:t>
            </a:r>
            <a:r>
              <a:rPr lang="en-US"/>
              <a:t>cyber safety …</a:t>
            </a:r>
          </a:p>
          <a:p>
            <a:pPr>
              <a:defRPr/>
            </a:pPr>
            <a:endParaRPr lang="en-US" dirty="0"/>
          </a:p>
          <a:p>
            <a:pPr>
              <a:defRPr/>
            </a:pPr>
            <a:r>
              <a:rPr lang="en-US" dirty="0"/>
              <a:t>The risks in the online world are real but children can learn to act safely in that world and behave as responsible digital citizens. </a:t>
            </a:r>
          </a:p>
          <a:p>
            <a:pPr>
              <a:defRPr/>
            </a:pPr>
            <a:r>
              <a:rPr lang="en-US" dirty="0"/>
              <a:t>The online world is as much part of life today as the physical world, and it is not going away. </a:t>
            </a:r>
          </a:p>
          <a:p>
            <a:pPr>
              <a:defRPr/>
            </a:pPr>
            <a:r>
              <a:rPr lang="en-US" dirty="0"/>
              <a:t>While KOS is not primarily a cyber safety </a:t>
            </a:r>
            <a:r>
              <a:rPr lang="en-US" dirty="0" err="1"/>
              <a:t>programme</a:t>
            </a:r>
            <a:r>
              <a:rPr lang="en-US" dirty="0"/>
              <a:t>, the competencies children develop throughout the </a:t>
            </a:r>
            <a:r>
              <a:rPr lang="en-US" dirty="0" err="1"/>
              <a:t>programme</a:t>
            </a:r>
            <a:r>
              <a:rPr lang="en-US" dirty="0"/>
              <a:t> will help them in both the physical and online worlds. </a:t>
            </a:r>
          </a:p>
          <a:p>
            <a:pPr>
              <a:defRPr/>
            </a:pPr>
            <a:endParaRPr lang="en-US" dirty="0"/>
          </a:p>
          <a:p>
            <a:pPr>
              <a:defRPr/>
            </a:pPr>
            <a:r>
              <a:rPr lang="en-US" dirty="0" err="1"/>
              <a:t>Netsafe</a:t>
            </a:r>
            <a:r>
              <a:rPr lang="en-US" dirty="0"/>
              <a:t>: survey of children </a:t>
            </a:r>
            <a:r>
              <a:rPr lang="en-US" b="1" dirty="0"/>
              <a:t>aged 9-17 : </a:t>
            </a:r>
            <a:r>
              <a:rPr lang="en-NZ" dirty="0"/>
              <a:t>New Zealand children’s experiences of online risks and their perceptions of harm</a:t>
            </a:r>
          </a:p>
          <a:p>
            <a:pPr>
              <a:defRPr/>
            </a:pPr>
            <a:endParaRPr lang="en-NZ" dirty="0">
              <a:hlinkClick r:id="rId3"/>
            </a:endParaRPr>
          </a:p>
          <a:p>
            <a:pPr>
              <a:defRPr/>
            </a:pPr>
            <a:r>
              <a:rPr lang="en-NZ" dirty="0">
                <a:hlinkClick r:id="rId3"/>
              </a:rPr>
              <a:t>https://www.netsafe.org.nz/wp-content/uploads/2020/02/Ng%C4%81taiohimatihikooAotearoaNZchildrensexperiencesofonlinerisksandharm.pdf</a:t>
            </a:r>
            <a:endParaRPr lang="en-US" dirty="0"/>
          </a:p>
          <a:p>
            <a:pPr>
              <a:defRPr/>
            </a:pPr>
            <a:endParaRPr lang="en-US" dirty="0"/>
          </a:p>
          <a:p>
            <a:pPr>
              <a:defRPr/>
            </a:pPr>
            <a:r>
              <a:rPr lang="en-US" dirty="0"/>
              <a:t>Some summary findings:</a:t>
            </a:r>
          </a:p>
          <a:p>
            <a:pPr>
              <a:defRPr/>
            </a:pPr>
            <a:endParaRPr lang="en-NZ" dirty="0"/>
          </a:p>
          <a:p>
            <a:pPr marL="171450" indent="-171450">
              <a:lnSpc>
                <a:spcPct val="150000"/>
              </a:lnSpc>
              <a:buFont typeface="Arial" panose="020B0604020202020204" pitchFamily="34" charset="0"/>
              <a:buChar char="•"/>
              <a:defRPr/>
            </a:pPr>
            <a:r>
              <a:rPr lang="en-NZ" dirty="0"/>
              <a:t>Nearly a quarter of all 9-17-year-old children said they had been treated in a hurtful or nasty way either online or offline or both.</a:t>
            </a:r>
          </a:p>
          <a:p>
            <a:pPr marL="171450" indent="-171450">
              <a:lnSpc>
                <a:spcPct val="150000"/>
              </a:lnSpc>
              <a:buFont typeface="Arial" panose="020B0604020202020204" pitchFamily="34" charset="0"/>
              <a:buChar char="•"/>
              <a:defRPr/>
            </a:pPr>
            <a:r>
              <a:rPr lang="en-NZ" dirty="0"/>
              <a:t>Online hurtful behaviour was more commonly experienced by older children (12-17).</a:t>
            </a:r>
            <a:endParaRPr lang="en-US" dirty="0"/>
          </a:p>
          <a:p>
            <a:pPr marL="171450" indent="-171450">
              <a:lnSpc>
                <a:spcPct val="150000"/>
              </a:lnSpc>
              <a:buFont typeface="Arial" panose="020B0604020202020204" pitchFamily="34" charset="0"/>
              <a:buChar char="•"/>
              <a:defRPr/>
            </a:pPr>
            <a:r>
              <a:rPr lang="en-NZ" dirty="0"/>
              <a:t>1 in 4 New Zealand children (9-17 years old) said that they had been bothered or upset by something that happened online in the last year.</a:t>
            </a:r>
          </a:p>
          <a:p>
            <a:pPr marL="171450" indent="-171450">
              <a:lnSpc>
                <a:spcPct val="150000"/>
              </a:lnSpc>
              <a:buFont typeface="Arial" panose="020B0604020202020204" pitchFamily="34" charset="0"/>
              <a:buChar char="•"/>
              <a:defRPr/>
            </a:pPr>
            <a:r>
              <a:rPr lang="en-NZ" dirty="0"/>
              <a:t>Nearly half of teens (13-17) said they were exposed to at least one of the six different types of potentially harmful online content the survey asked about.</a:t>
            </a:r>
          </a:p>
        </p:txBody>
      </p:sp>
      <p:sp>
        <p:nvSpPr>
          <p:cNvPr id="68611" name="Slide Number Placeholder 3">
            <a:extLst>
              <a:ext uri="{FF2B5EF4-FFF2-40B4-BE49-F238E27FC236}">
                <a16:creationId xmlns:a16="http://schemas.microsoft.com/office/drawing/2014/main" id="{3F299030-18F9-174E-ACEE-0AF160F6E8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362AF027-4777-5F4C-AB60-74E4E92A4105}" type="slidenum">
              <a:rPr lang="en-US" altLang="en-US" smtClean="0">
                <a:latin typeface="Arial" panose="020B0604020202020204" pitchFamily="34" charset="0"/>
              </a:rPr>
              <a:pPr/>
              <a:t>14</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F4223869-FAC1-DC4E-A819-702D5114644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04FCCDE1-AE36-8445-9D18-58253F653489}" type="slidenum">
              <a:rPr lang="en-US" altLang="en-US" smtClean="0">
                <a:latin typeface="Arial" panose="020B0604020202020204" pitchFamily="34" charset="0"/>
              </a:rPr>
              <a:pPr/>
              <a:t>15</a:t>
            </a:fld>
            <a:endParaRPr lang="en-US" altLang="en-US">
              <a:latin typeface="Arial" panose="020B0604020202020204" pitchFamily="34" charset="0"/>
            </a:endParaRPr>
          </a:p>
        </p:txBody>
      </p:sp>
      <p:sp>
        <p:nvSpPr>
          <p:cNvPr id="70658" name="Rectangle 2">
            <a:extLst>
              <a:ext uri="{FF2B5EF4-FFF2-40B4-BE49-F238E27FC236}">
                <a16:creationId xmlns:a16="http://schemas.microsoft.com/office/drawing/2014/main" id="{8F6FA8BB-1693-C241-B5FC-26CEECFCDC69}"/>
              </a:ext>
            </a:extLst>
          </p:cNvPr>
          <p:cNvSpPr>
            <a:spLocks noGrp="1" noRot="1" noChangeAspect="1" noChangeArrowheads="1" noTextEdit="1"/>
          </p:cNvSpPr>
          <p:nvPr>
            <p:ph type="sldImg"/>
          </p:nvPr>
        </p:nvSpPr>
        <p:spPr>
          <a:xfrm>
            <a:off x="895350" y="771525"/>
            <a:ext cx="4999038" cy="3749675"/>
          </a:xfrm>
          <a:ln/>
        </p:spPr>
      </p:sp>
      <p:sp>
        <p:nvSpPr>
          <p:cNvPr id="70659" name="Rectangle 3">
            <a:extLst>
              <a:ext uri="{FF2B5EF4-FFF2-40B4-BE49-F238E27FC236}">
                <a16:creationId xmlns:a16="http://schemas.microsoft.com/office/drawing/2014/main" id="{09279504-A698-0B46-B6EC-7CDB7BD252E9}"/>
              </a:ext>
            </a:extLst>
          </p:cNvPr>
          <p:cNvSpPr>
            <a:spLocks noGrp="1" noChangeArrowheads="1"/>
          </p:cNvSpPr>
          <p:nvPr>
            <p:ph type="body" idx="1"/>
          </p:nvPr>
        </p:nvSpPr>
        <p:spPr>
          <a:xfrm>
            <a:off x="904875" y="4741863"/>
            <a:ext cx="4978400" cy="4411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3A210829-96B0-624D-8BE0-C9A869118B3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EA26BCAB-8CC7-4841-96E9-0298A3D56944}" type="slidenum">
              <a:rPr lang="en-US" altLang="en-US" smtClean="0">
                <a:latin typeface="Arial" panose="020B0604020202020204" pitchFamily="34" charset="0"/>
              </a:rPr>
              <a:pPr/>
              <a:t>16</a:t>
            </a:fld>
            <a:endParaRPr lang="en-US" altLang="en-US">
              <a:latin typeface="Arial" panose="020B0604020202020204" pitchFamily="34" charset="0"/>
            </a:endParaRPr>
          </a:p>
        </p:txBody>
      </p:sp>
      <p:sp>
        <p:nvSpPr>
          <p:cNvPr id="72706" name="Rectangle 2">
            <a:extLst>
              <a:ext uri="{FF2B5EF4-FFF2-40B4-BE49-F238E27FC236}">
                <a16:creationId xmlns:a16="http://schemas.microsoft.com/office/drawing/2014/main" id="{62973CE3-4427-7546-8766-BDCACCA369CC}"/>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4FF0FC2C-C484-FC41-9330-ADFF7670AB34}"/>
              </a:ext>
            </a:extLst>
          </p:cNvPr>
          <p:cNvSpPr>
            <a:spLocks noGrp="1" noChangeArrowheads="1"/>
          </p:cNvSpPr>
          <p:nvPr>
            <p:ph type="body" idx="1"/>
          </p:nvPr>
        </p:nvSpPr>
        <p:spPr/>
        <p:txBody>
          <a:bodyPr/>
          <a:lstStyle/>
          <a:p>
            <a:pPr eaLnBrk="1" hangingPunct="1">
              <a:defRPr/>
            </a:pPr>
            <a:r>
              <a:rPr lang="en-NZ" altLang="en-US" b="1" dirty="0"/>
              <a:t>Explain </a:t>
            </a:r>
            <a:r>
              <a:rPr lang="en-NZ" altLang="en-US" dirty="0"/>
              <a:t>that schools need to consider that:</a:t>
            </a:r>
          </a:p>
          <a:p>
            <a:pPr marL="171450" indent="-171450" eaLnBrk="1" hangingPunct="1">
              <a:buFont typeface="Arial" panose="020B0604020202020204" pitchFamily="34" charset="0"/>
              <a:buChar char="•"/>
              <a:defRPr/>
            </a:pPr>
            <a:r>
              <a:rPr lang="en-NZ" altLang="en-US" dirty="0"/>
              <a:t>schools need to provide safe physical and emotional environments for students (refer to NAG5 – National Administration Guideline 5)</a:t>
            </a:r>
          </a:p>
          <a:p>
            <a:pPr marL="171450" indent="-171450" eaLnBrk="1" hangingPunct="1">
              <a:buFont typeface="Arial" panose="020B0604020202020204" pitchFamily="34" charset="0"/>
              <a:buChar char="•"/>
              <a:defRPr/>
            </a:pPr>
            <a:r>
              <a:rPr lang="en-NZ" altLang="en-US" dirty="0"/>
              <a:t>teachers are often concerned over the welfare of students</a:t>
            </a:r>
          </a:p>
          <a:p>
            <a:pPr marL="171450" indent="-171450" eaLnBrk="1" hangingPunct="1">
              <a:buFont typeface="Arial" panose="020B0604020202020204" pitchFamily="34" charset="0"/>
              <a:buChar char="•"/>
              <a:defRPr/>
            </a:pPr>
            <a:r>
              <a:rPr lang="en-NZ" altLang="en-US" dirty="0"/>
              <a:t>students cannot begin to learn if their physical and emotional needs are not being met – a child who is abused is less likely to achieve their full potential as an individual, and may struggle to focus on </a:t>
            </a:r>
            <a:r>
              <a:rPr lang="en-NZ" altLang="en-US" dirty="0" err="1"/>
              <a:t>leanring</a:t>
            </a:r>
            <a:r>
              <a:rPr lang="en-NZ" altLang="en-US" dirty="0"/>
              <a:t>  </a:t>
            </a:r>
          </a:p>
          <a:p>
            <a:pPr marL="171450" indent="-171450" eaLnBrk="1" hangingPunct="1">
              <a:buFont typeface="Arial" panose="020B0604020202020204" pitchFamily="34" charset="0"/>
              <a:buChar char="•"/>
              <a:defRPr/>
            </a:pPr>
            <a:r>
              <a:rPr lang="en-NZ" altLang="en-US" dirty="0"/>
              <a:t>the use of digital technologies for learning and communication may expose students to risk</a:t>
            </a:r>
          </a:p>
          <a:p>
            <a:pPr marL="171450" indent="-171450" eaLnBrk="1" hangingPunct="1">
              <a:buFont typeface="Arial" panose="020B0604020202020204" pitchFamily="34" charset="0"/>
              <a:buChar char="•"/>
              <a:defRPr/>
            </a:pPr>
            <a:r>
              <a:rPr lang="en-NZ" altLang="en-US" dirty="0"/>
              <a:t>students may disclose to another student or any member of the school staff (teaching or non-teaching) whom they trust.</a:t>
            </a:r>
          </a:p>
          <a:p>
            <a:pPr eaLnBrk="1" hangingPunct="1">
              <a:defRPr/>
            </a:pPr>
            <a:endParaRPr lang="en-NZ" altLang="en-US" dirty="0"/>
          </a:p>
          <a:p>
            <a:pPr eaLnBrk="1" hangingPunct="1">
              <a:defRPr/>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25CD5757-B003-1C4D-899A-001BDFBCC6F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BEC6DAD1-E893-7040-9116-9593EE336B2A}" type="slidenum">
              <a:rPr lang="en-US" altLang="en-US" smtClean="0">
                <a:latin typeface="Arial" panose="020B0604020202020204" pitchFamily="34" charset="0"/>
              </a:rPr>
              <a:pPr/>
              <a:t>17</a:t>
            </a:fld>
            <a:endParaRPr lang="en-US" altLang="en-US">
              <a:latin typeface="Arial" panose="020B0604020202020204" pitchFamily="34" charset="0"/>
            </a:endParaRPr>
          </a:p>
        </p:txBody>
      </p:sp>
      <p:sp>
        <p:nvSpPr>
          <p:cNvPr id="74754" name="Rectangle 2">
            <a:extLst>
              <a:ext uri="{FF2B5EF4-FFF2-40B4-BE49-F238E27FC236}">
                <a16:creationId xmlns:a16="http://schemas.microsoft.com/office/drawing/2014/main" id="{9E333CBE-B6F6-E944-93BA-DDD6EF879877}"/>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AD191C68-BE70-2247-A8F3-A65FE7A398E0}"/>
              </a:ext>
            </a:extLst>
          </p:cNvPr>
          <p:cNvSpPr>
            <a:spLocks noGrp="1" noChangeArrowheads="1"/>
          </p:cNvSpPr>
          <p:nvPr>
            <p:ph type="body" idx="1"/>
          </p:nvPr>
        </p:nvSpPr>
        <p:spPr/>
        <p:txBody>
          <a:bodyPr/>
          <a:lstStyle/>
          <a:p>
            <a:pPr eaLnBrk="1" hangingPunct="1">
              <a:defRPr/>
            </a:pPr>
            <a:r>
              <a:rPr lang="en-NZ" altLang="en-US" b="1" dirty="0"/>
              <a:t>Explain </a:t>
            </a:r>
            <a:r>
              <a:rPr lang="en-NZ" altLang="en-US" dirty="0"/>
              <a:t>that:</a:t>
            </a:r>
          </a:p>
          <a:p>
            <a:pPr marL="171450" indent="-171450" eaLnBrk="1" hangingPunct="1">
              <a:buFont typeface="Arial" panose="020B0604020202020204" pitchFamily="34" charset="0"/>
              <a:buChar char="•"/>
              <a:defRPr/>
            </a:pPr>
            <a:r>
              <a:rPr lang="en-NZ" altLang="en-US" dirty="0"/>
              <a:t>In today’s world, children have an increasing need to learn, develop and practise a variety of personal skills to help them keep themselves safe in a variety of situations.</a:t>
            </a:r>
          </a:p>
          <a:p>
            <a:pPr marL="171450" indent="-171450" eaLnBrk="1" hangingPunct="1">
              <a:buFont typeface="Arial" panose="020B0604020202020204" pitchFamily="34" charset="0"/>
              <a:buChar char="•"/>
              <a:defRPr/>
            </a:pPr>
            <a:r>
              <a:rPr lang="en-NZ" altLang="en-US" dirty="0"/>
              <a:t>They need to learn to interact safely with other people, both online and face-to-face.</a:t>
            </a:r>
          </a:p>
          <a:p>
            <a:pPr marL="171450" indent="-171450" eaLnBrk="1" hangingPunct="1">
              <a:buFont typeface="Arial" panose="020B0604020202020204" pitchFamily="34" charset="0"/>
              <a:buChar char="•"/>
              <a:defRPr/>
            </a:pPr>
            <a:r>
              <a:rPr lang="en-NZ" altLang="en-US" dirty="0"/>
              <a:t>They need strategies to use should problems arise.</a:t>
            </a:r>
          </a:p>
          <a:p>
            <a:pPr eaLnBrk="1" hangingPunct="1">
              <a:defRPr/>
            </a:pPr>
            <a:endParaRPr lang="en-NZ" altLang="en-US" b="1" dirty="0"/>
          </a:p>
          <a:p>
            <a:pPr eaLnBrk="1" hangingPunct="1">
              <a:defRPr/>
            </a:pPr>
            <a:r>
              <a:rPr lang="en-NZ" altLang="en-US" b="1" dirty="0"/>
              <a:t>Explain</a:t>
            </a:r>
            <a:r>
              <a:rPr lang="en-NZ" altLang="en-US" dirty="0"/>
              <a:t> that:</a:t>
            </a:r>
          </a:p>
          <a:p>
            <a:pPr marL="171450" indent="-171450" eaLnBrk="1" hangingPunct="1">
              <a:buFont typeface="Arial" panose="020B0604020202020204" pitchFamily="34" charset="0"/>
              <a:buChar char="•"/>
              <a:defRPr/>
            </a:pPr>
            <a:r>
              <a:rPr lang="en-NZ" altLang="en-US" dirty="0"/>
              <a:t>Commonly used parenting styles make children vulnerable to sexual predators (for example, keeping secrets, always doing what you're told).</a:t>
            </a:r>
          </a:p>
          <a:p>
            <a:pPr marL="171450" indent="-171450" eaLnBrk="1" hangingPunct="1">
              <a:buFont typeface="Arial" panose="020B0604020202020204" pitchFamily="34" charset="0"/>
              <a:buChar char="•"/>
              <a:defRPr/>
            </a:pPr>
            <a:r>
              <a:rPr lang="en-NZ" altLang="en-US" dirty="0"/>
              <a:t>Parents often don’t teach safety skills in the best way</a:t>
            </a:r>
          </a:p>
          <a:p>
            <a:pPr marL="171450" indent="-171450" eaLnBrk="1" hangingPunct="1">
              <a:buFont typeface="Arial" panose="020B0604020202020204" pitchFamily="34" charset="0"/>
              <a:buChar char="•"/>
              <a:defRPr/>
            </a:pPr>
            <a:r>
              <a:rPr lang="en-NZ" altLang="en-US" dirty="0"/>
              <a:t>Children who have completed a child abuse prevention programme are more likely to tell someone if abuse is taking place or when abuse begins</a:t>
            </a:r>
          </a:p>
          <a:p>
            <a:pPr marL="171450" indent="-171450" eaLnBrk="1" hangingPunct="1">
              <a:buFont typeface="Arial" panose="020B0604020202020204" pitchFamily="34" charset="0"/>
              <a:buChar char="•"/>
              <a:defRPr/>
            </a:pPr>
            <a:r>
              <a:rPr lang="en-NZ" altLang="en-US" dirty="0"/>
              <a:t>Research shows that the earlier a child receives abuse prevention education, the greater the likelihood that it can be stopped or (even better) not allowed to start.</a:t>
            </a:r>
            <a:endParaRPr lang="en-US" altLang="en-US" dirty="0"/>
          </a:p>
          <a:p>
            <a:pPr marL="171450" indent="-171450" eaLnBrk="1" hangingPunct="1">
              <a:buFont typeface="Arial" panose="020B0604020202020204" pitchFamily="34" charset="0"/>
              <a:buChar char="•"/>
              <a:defRPr/>
            </a:pPr>
            <a:r>
              <a:rPr lang="en-NZ" altLang="en-US" dirty="0"/>
              <a:t>KOS is not only about sexual abuse and it is definitely not sex education.</a:t>
            </a:r>
            <a:endParaRPr lang="en-US" altLang="en-US" dirty="0"/>
          </a:p>
          <a:p>
            <a:pPr eaLnBrk="1" hangingPunct="1">
              <a:defRPr/>
            </a:pP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49695E2D-3B75-2A49-835B-9BD9BDEFD4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7B24D311-D4FE-864B-B06E-AAECE5A8C45D}" type="slidenum">
              <a:rPr lang="en-US" altLang="en-US" smtClean="0">
                <a:latin typeface="Arial" panose="020B0604020202020204" pitchFamily="34" charset="0"/>
              </a:rPr>
              <a:pPr/>
              <a:t>18</a:t>
            </a:fld>
            <a:endParaRPr lang="en-US" altLang="en-US">
              <a:latin typeface="Arial" panose="020B0604020202020204" pitchFamily="34" charset="0"/>
            </a:endParaRPr>
          </a:p>
        </p:txBody>
      </p:sp>
      <p:sp>
        <p:nvSpPr>
          <p:cNvPr id="76802" name="Rectangle 2">
            <a:extLst>
              <a:ext uri="{FF2B5EF4-FFF2-40B4-BE49-F238E27FC236}">
                <a16:creationId xmlns:a16="http://schemas.microsoft.com/office/drawing/2014/main" id="{9C7337CE-EB33-5F49-80F9-AEA53F5CFDCD}"/>
              </a:ext>
            </a:extLst>
          </p:cNvPr>
          <p:cNvSpPr>
            <a:spLocks noGrp="1" noRot="1" noChangeAspect="1" noChangeArrowheads="1" noTextEdit="1"/>
          </p:cNvSpPr>
          <p:nvPr>
            <p:ph type="sldImg"/>
          </p:nvPr>
        </p:nvSpPr>
        <p:spPr>
          <a:xfrm>
            <a:off x="895350" y="771525"/>
            <a:ext cx="4999038" cy="3749675"/>
          </a:xfrm>
          <a:ln/>
        </p:spPr>
      </p:sp>
      <p:sp>
        <p:nvSpPr>
          <p:cNvPr id="76803" name="Rectangle 3">
            <a:extLst>
              <a:ext uri="{FF2B5EF4-FFF2-40B4-BE49-F238E27FC236}">
                <a16:creationId xmlns:a16="http://schemas.microsoft.com/office/drawing/2014/main" id="{D8CE63C4-0C59-7843-A210-BA7A2D73582F}"/>
              </a:ext>
            </a:extLst>
          </p:cNvPr>
          <p:cNvSpPr>
            <a:spLocks noGrp="1" noChangeArrowheads="1"/>
          </p:cNvSpPr>
          <p:nvPr>
            <p:ph type="body" idx="1"/>
          </p:nvPr>
        </p:nvSpPr>
        <p:spPr>
          <a:xfrm>
            <a:off x="904875" y="4741863"/>
            <a:ext cx="4978400" cy="4411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87A19258-7B4B-4B42-A849-A8D8541FEC2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4A7A2177-BE8A-C140-A366-CB3C6D4B8079}" type="slidenum">
              <a:rPr lang="en-US" altLang="en-US" smtClean="0">
                <a:latin typeface="Arial" panose="020B0604020202020204" pitchFamily="34" charset="0"/>
              </a:rPr>
              <a:pPr/>
              <a:t>19</a:t>
            </a:fld>
            <a:endParaRPr lang="en-US" altLang="en-US">
              <a:latin typeface="Arial" panose="020B0604020202020204" pitchFamily="34" charset="0"/>
            </a:endParaRPr>
          </a:p>
        </p:txBody>
      </p:sp>
      <p:sp>
        <p:nvSpPr>
          <p:cNvPr id="78850" name="Rectangle 2">
            <a:extLst>
              <a:ext uri="{FF2B5EF4-FFF2-40B4-BE49-F238E27FC236}">
                <a16:creationId xmlns:a16="http://schemas.microsoft.com/office/drawing/2014/main" id="{E94615FB-B5FB-544B-976C-C2596BBBEE26}"/>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E08682D2-F92E-A84F-944A-EC0B164AFF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NZ" altLang="en-US" sz="1400" b="1"/>
              <a:t>Introduce</a:t>
            </a:r>
            <a:r>
              <a:rPr lang="en-NZ" altLang="en-US" sz="1400"/>
              <a:t> the internationally recognised term ‘whole school approach’.</a:t>
            </a:r>
          </a:p>
          <a:p>
            <a:pPr eaLnBrk="1" hangingPunct="1"/>
            <a:endParaRPr lang="en-NZ" altLang="en-US" sz="1400"/>
          </a:p>
          <a:p>
            <a:pPr eaLnBrk="1" hangingPunct="1"/>
            <a:r>
              <a:rPr lang="en-NZ" altLang="en-US" sz="1400"/>
              <a:t>As described in the Intervention planning tool available from the Police’s Schools portal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C28036E4-278D-A042-9F3A-66A2CCB459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D26E30B9-632C-2F49-B534-A470FD001870}" type="slidenum">
              <a:rPr lang="en-US" altLang="en-US" smtClean="0">
                <a:latin typeface="Arial" panose="020B0604020202020204" pitchFamily="34" charset="0"/>
              </a:rPr>
              <a:pPr/>
              <a:t>2</a:t>
            </a:fld>
            <a:endParaRPr lang="en-US" altLang="en-US">
              <a:latin typeface="Arial" panose="020B0604020202020204" pitchFamily="34" charset="0"/>
            </a:endParaRPr>
          </a:p>
        </p:txBody>
      </p:sp>
      <p:sp>
        <p:nvSpPr>
          <p:cNvPr id="46082" name="Rectangle 2">
            <a:extLst>
              <a:ext uri="{FF2B5EF4-FFF2-40B4-BE49-F238E27FC236}">
                <a16:creationId xmlns:a16="http://schemas.microsoft.com/office/drawing/2014/main" id="{86F5FE28-9324-0246-BB35-F72C43E1B627}"/>
              </a:ext>
            </a:extLst>
          </p:cNvPr>
          <p:cNvSpPr>
            <a:spLocks noGrp="1" noRot="1" noChangeAspect="1" noChangeArrowheads="1" noTextEdit="1"/>
          </p:cNvSpPr>
          <p:nvPr>
            <p:ph type="sldImg"/>
          </p:nvPr>
        </p:nvSpPr>
        <p:spPr>
          <a:xfrm>
            <a:off x="895350" y="771525"/>
            <a:ext cx="4999038" cy="3749675"/>
          </a:xfrm>
          <a:ln/>
        </p:spPr>
      </p:sp>
      <p:sp>
        <p:nvSpPr>
          <p:cNvPr id="46083" name="Rectangle 3">
            <a:extLst>
              <a:ext uri="{FF2B5EF4-FFF2-40B4-BE49-F238E27FC236}">
                <a16:creationId xmlns:a16="http://schemas.microsoft.com/office/drawing/2014/main" id="{58873AC1-B2E0-034F-B427-ECA45569A2C6}"/>
              </a:ext>
            </a:extLst>
          </p:cNvPr>
          <p:cNvSpPr>
            <a:spLocks noGrp="1" noChangeArrowheads="1"/>
          </p:cNvSpPr>
          <p:nvPr>
            <p:ph type="body" idx="1"/>
          </p:nvPr>
        </p:nvSpPr>
        <p:spPr>
          <a:xfrm>
            <a:off x="904875" y="4741863"/>
            <a:ext cx="4978400" cy="4411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NZ" altLang="en-US" b="1" i="1"/>
              <a:t>Before doing this presentation</a:t>
            </a:r>
            <a:r>
              <a:rPr lang="en-NZ" altLang="en-US" i="1"/>
              <a:t>, ensure you:</a:t>
            </a:r>
          </a:p>
          <a:p>
            <a:pPr eaLnBrk="1" hangingPunct="1">
              <a:buFontTx/>
              <a:buChar char="•"/>
            </a:pPr>
            <a:r>
              <a:rPr lang="en-NZ" altLang="en-US" i="1"/>
              <a:t>view beforehand the school’s child protection policy</a:t>
            </a:r>
          </a:p>
          <a:p>
            <a:pPr eaLnBrk="1" hangingPunct="1">
              <a:buFontTx/>
              <a:buChar char="•"/>
            </a:pPr>
            <a:r>
              <a:rPr lang="en-NZ" altLang="en-US" i="1"/>
              <a:t>have copies of policy available for parents to view following presentation</a:t>
            </a:r>
          </a:p>
          <a:p>
            <a:pPr eaLnBrk="1" hangingPunct="1">
              <a:buFontTx/>
              <a:buChar char="•"/>
            </a:pPr>
            <a:r>
              <a:rPr lang="en-NZ" altLang="en-US" i="1"/>
              <a:t>have copies of </a:t>
            </a:r>
            <a:r>
              <a:rPr lang="en-NZ" altLang="en-US"/>
              <a:t>Keeping Kids Safer</a:t>
            </a:r>
            <a:r>
              <a:rPr lang="en-NZ" altLang="en-US" i="1"/>
              <a:t> booklet for parents who are new to KOS</a:t>
            </a:r>
          </a:p>
          <a:p>
            <a:pPr eaLnBrk="1" hangingPunct="1">
              <a:buFontTx/>
              <a:buChar char="•"/>
            </a:pPr>
            <a:r>
              <a:rPr lang="en-NZ" altLang="en-US" i="1"/>
              <a:t>discuss with the school who is going to present which part of this presentation</a:t>
            </a:r>
          </a:p>
          <a:p>
            <a:pPr eaLnBrk="1" hangingPunct="1">
              <a:buFontTx/>
              <a:buChar char="•"/>
            </a:pPr>
            <a:r>
              <a:rPr lang="en-NZ" altLang="en-US" i="1"/>
              <a:t>check which parts of the agenda are relevant for your session – remove sections you are not going to do from the agenda (slide 3) and the blue heading slides on this presentation </a:t>
            </a:r>
          </a:p>
          <a:p>
            <a:pPr eaLnBrk="1" hangingPunct="1">
              <a:buFontTx/>
              <a:buChar char="•"/>
            </a:pPr>
            <a:r>
              <a:rPr lang="en-NZ" altLang="en-US" i="1"/>
              <a:t>choose if you wish to keep or leave the slides concerning the KOS resources that your school does not cover </a:t>
            </a:r>
          </a:p>
          <a:p>
            <a:pPr eaLnBrk="1" hangingPunct="1">
              <a:buFontTx/>
              <a:buChar char="•"/>
            </a:pPr>
            <a:r>
              <a:rPr lang="en-NZ" altLang="en-US" i="1"/>
              <a:t>insert your name into the Introduction (slide 2)</a:t>
            </a:r>
          </a:p>
          <a:p>
            <a:pPr eaLnBrk="1" hangingPunct="1">
              <a:buFontTx/>
              <a:buChar char="•"/>
            </a:pPr>
            <a:r>
              <a:rPr lang="en-NZ" altLang="en-US" i="1"/>
              <a:t>invite guests if appropriate</a:t>
            </a:r>
          </a:p>
          <a:p>
            <a:pPr eaLnBrk="1" hangingPunct="1">
              <a:buFontTx/>
              <a:buChar char="•"/>
            </a:pPr>
            <a:r>
              <a:rPr lang="en-NZ" altLang="en-US" i="1"/>
              <a:t>prepare for common questions asked by parents (refer to back of the KOS resources for samples)</a:t>
            </a:r>
          </a:p>
          <a:p>
            <a:pPr eaLnBrk="1" hangingPunct="1">
              <a:buFontTx/>
              <a:buChar char="•"/>
            </a:pPr>
            <a:r>
              <a:rPr lang="en-NZ" altLang="en-US" i="1"/>
              <a:t>discuss with the school what should happen if any audience are upset by the meeting.</a:t>
            </a:r>
          </a:p>
          <a:p>
            <a:pPr eaLnBrk="1" hangingPunct="1">
              <a:buFontTx/>
              <a:buChar char="•"/>
            </a:pPr>
            <a:endParaRPr lang="en-NZ" altLang="en-US" i="1"/>
          </a:p>
          <a:p>
            <a:pPr eaLnBrk="1" hangingPunct="1"/>
            <a:r>
              <a:rPr lang="en-NZ" altLang="en-US" b="1" i="1"/>
              <a:t>Note:</a:t>
            </a:r>
            <a:r>
              <a:rPr lang="en-NZ" altLang="en-US" i="1"/>
              <a:t>  The following welcome should be done by someone from the school, for example the KOS Coordinator, the Health Coordinator or the Principal.</a:t>
            </a:r>
            <a:r>
              <a:rPr lang="en-NZ" altLang="en-US"/>
              <a:t>  </a:t>
            </a:r>
            <a:endParaRPr lang="en-US" altLang="en-US"/>
          </a:p>
          <a:p>
            <a:pPr eaLnBrk="1" hangingPunct="1"/>
            <a:endParaRPr lang="en-NZ" altLang="en-US" b="1"/>
          </a:p>
          <a:p>
            <a:pPr eaLnBrk="1" hangingPunct="1"/>
            <a:r>
              <a:rPr lang="en-NZ" altLang="en-US" b="1" u="sng"/>
              <a:t>WELCOME</a:t>
            </a:r>
          </a:p>
          <a:p>
            <a:pPr eaLnBrk="1" hangingPunct="1"/>
            <a:endParaRPr lang="en-NZ" altLang="en-US" b="1" u="sng"/>
          </a:p>
          <a:p>
            <a:pPr eaLnBrk="1" hangingPunct="1"/>
            <a:r>
              <a:rPr lang="en-NZ" altLang="en-US" b="1"/>
              <a:t>Welcome</a:t>
            </a:r>
            <a:r>
              <a:rPr lang="en-NZ" altLang="en-US"/>
              <a:t> the audience for attending.</a:t>
            </a:r>
          </a:p>
          <a:p>
            <a:pPr eaLnBrk="1" hangingPunct="1"/>
            <a:endParaRPr lang="en-NZ" altLang="en-US"/>
          </a:p>
          <a:p>
            <a:pPr eaLnBrk="1" hangingPunct="1"/>
            <a:r>
              <a:rPr lang="en-NZ" altLang="en-US" b="1"/>
              <a:t>Explain</a:t>
            </a:r>
            <a:r>
              <a:rPr lang="en-NZ" altLang="en-US"/>
              <a:t> why the school has called the meeting.</a:t>
            </a:r>
          </a:p>
          <a:p>
            <a:pPr eaLnBrk="1" hangingPunct="1"/>
            <a:endParaRPr lang="en-NZ" altLang="en-US"/>
          </a:p>
          <a:p>
            <a:pPr eaLnBrk="1" hangingPunct="1"/>
            <a:r>
              <a:rPr lang="en-NZ" altLang="en-US" b="1"/>
              <a:t>Outline</a:t>
            </a:r>
            <a:r>
              <a:rPr lang="en-NZ" altLang="en-US"/>
              <a:t> any housekeeping matters.  Ensure this includes what to do if anyone is upset during the meeting.</a:t>
            </a:r>
          </a:p>
          <a:p>
            <a:pPr eaLnBrk="1" hangingPunct="1"/>
            <a:endParaRPr lang="en-NZ" altLang="en-US"/>
          </a:p>
          <a:p>
            <a:pPr eaLnBrk="1" hangingPunct="1"/>
            <a:r>
              <a:rPr lang="en-NZ" altLang="en-US" b="1"/>
              <a:t>Hand over</a:t>
            </a:r>
            <a:r>
              <a:rPr lang="en-NZ" altLang="en-US"/>
              <a:t> to the SCO.</a:t>
            </a:r>
          </a:p>
          <a:p>
            <a:pPr eaLnBrk="1" hangingPunct="1">
              <a:buFontTx/>
              <a:buChar char="•"/>
            </a:pPr>
            <a:endParaRPr lang="en-NZ" altLang="en-US" i="1"/>
          </a:p>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FEFBDB6F-2AC5-B745-B054-0FC9BB2CA9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F46A221A-BC63-3F4D-8CB8-A49CA0302A9D}" type="slidenum">
              <a:rPr lang="en-US" altLang="en-US" smtClean="0">
                <a:latin typeface="Arial" panose="020B0604020202020204" pitchFamily="34" charset="0"/>
              </a:rPr>
              <a:pPr/>
              <a:t>20</a:t>
            </a:fld>
            <a:endParaRPr lang="en-US" altLang="en-US">
              <a:latin typeface="Arial" panose="020B0604020202020204" pitchFamily="34" charset="0"/>
            </a:endParaRPr>
          </a:p>
        </p:txBody>
      </p:sp>
      <p:sp>
        <p:nvSpPr>
          <p:cNvPr id="80898" name="Rectangle 2">
            <a:extLst>
              <a:ext uri="{FF2B5EF4-FFF2-40B4-BE49-F238E27FC236}">
                <a16:creationId xmlns:a16="http://schemas.microsoft.com/office/drawing/2014/main" id="{D170A276-45CC-734D-A427-6A2BFAD0AD9E}"/>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800244AD-7282-114F-8AED-59A28563A8FE}"/>
              </a:ext>
            </a:extLst>
          </p:cNvPr>
          <p:cNvSpPr>
            <a:spLocks noGrp="1" noChangeArrowheads="1"/>
          </p:cNvSpPr>
          <p:nvPr>
            <p:ph type="body" idx="1"/>
          </p:nvPr>
        </p:nvSpPr>
        <p:spPr/>
        <p:txBody>
          <a:bodyPr/>
          <a:lstStyle/>
          <a:p>
            <a:pPr eaLnBrk="1" hangingPunct="1">
              <a:defRPr/>
            </a:pPr>
            <a:r>
              <a:rPr lang="en-NZ" altLang="en-US" sz="1400" b="1" dirty="0"/>
              <a:t>Introduce</a:t>
            </a:r>
            <a:r>
              <a:rPr lang="en-NZ" altLang="en-US" sz="1400" dirty="0"/>
              <a:t> the internationally recognised term ‘whole school approach’.</a:t>
            </a:r>
          </a:p>
          <a:p>
            <a:pPr eaLnBrk="1" hangingPunct="1">
              <a:defRPr/>
            </a:pPr>
            <a:endParaRPr lang="en-NZ" altLang="en-US" sz="1400" dirty="0"/>
          </a:p>
          <a:p>
            <a:pPr eaLnBrk="1" hangingPunct="1">
              <a:defRPr/>
            </a:pPr>
            <a:r>
              <a:rPr lang="en-NZ" altLang="en-US" sz="1400" b="1" dirty="0"/>
              <a:t>Explain</a:t>
            </a:r>
            <a:r>
              <a:rPr lang="en-NZ" altLang="en-US" sz="1400" dirty="0"/>
              <a:t> that the key elements of a whole school approach with regard to child protection are: :</a:t>
            </a:r>
          </a:p>
          <a:p>
            <a:pPr marL="171450" indent="-171450" eaLnBrk="1" hangingPunct="1">
              <a:buFont typeface="Arial" panose="020B0604020202020204" pitchFamily="34" charset="0"/>
              <a:buChar char="•"/>
              <a:defRPr/>
            </a:pPr>
            <a:r>
              <a:rPr lang="en-US" altLang="en-US" dirty="0"/>
              <a:t>An agreed set of values relating to safety and wellbeing that the whole school community endorses, including students, teachers, principals, boards of trustees, primary caregivers and the wider community.</a:t>
            </a:r>
          </a:p>
          <a:p>
            <a:pPr marL="171450" indent="-171450" eaLnBrk="1" hangingPunct="1">
              <a:buFont typeface="Arial" panose="020B0604020202020204" pitchFamily="34" charset="0"/>
              <a:buChar char="•"/>
              <a:defRPr/>
            </a:pPr>
            <a:r>
              <a:rPr lang="en-US" altLang="en-US" dirty="0"/>
              <a:t>A shared understanding of all forms of abuse.</a:t>
            </a:r>
          </a:p>
          <a:p>
            <a:pPr marL="171450" indent="-171450" eaLnBrk="1" hangingPunct="1">
              <a:buFont typeface="Arial" panose="020B0604020202020204" pitchFamily="34" charset="0"/>
              <a:buChar char="•"/>
              <a:defRPr/>
            </a:pPr>
            <a:r>
              <a:rPr lang="en-US" altLang="en-US" dirty="0"/>
              <a:t>Sound child protection policies and procedures are developed, applied, and reviewed regularly.</a:t>
            </a:r>
          </a:p>
          <a:p>
            <a:pPr marL="171450" indent="-171450" eaLnBrk="1" hangingPunct="1">
              <a:buFont typeface="Arial" panose="020B0604020202020204" pitchFamily="34" charset="0"/>
              <a:buChar char="•"/>
              <a:defRPr/>
            </a:pPr>
            <a:r>
              <a:rPr lang="en-US" altLang="en-US" dirty="0"/>
              <a:t>Fair and consistent methods of dealing with situations when safety and wellbeing are compromised.</a:t>
            </a:r>
          </a:p>
          <a:p>
            <a:pPr marL="171450" indent="-171450" eaLnBrk="1" hangingPunct="1">
              <a:buFont typeface="Arial" panose="020B0604020202020204" pitchFamily="34" charset="0"/>
              <a:buChar char="•"/>
              <a:defRPr/>
            </a:pPr>
            <a:r>
              <a:rPr lang="en-US" altLang="en-US" dirty="0"/>
              <a:t>Positive, safe </a:t>
            </a:r>
            <a:r>
              <a:rPr lang="en-US" altLang="en-US" dirty="0" err="1"/>
              <a:t>behaviours</a:t>
            </a:r>
            <a:r>
              <a:rPr lang="en-US" altLang="en-US" dirty="0"/>
              <a:t> are modelled and supported.</a:t>
            </a:r>
          </a:p>
          <a:p>
            <a:pPr eaLnBrk="1" hangingPunct="1">
              <a:buFontTx/>
              <a:buChar char="•"/>
              <a:defRPr/>
            </a:pPr>
            <a:endParaRPr lang="en-NZ" altLang="en-US" dirty="0"/>
          </a:p>
          <a:p>
            <a:pPr eaLnBrk="1" hangingPunct="1">
              <a:defRPr/>
            </a:pPr>
            <a:r>
              <a:rPr lang="en-NZ" altLang="en-US" i="1" dirty="0"/>
              <a:t>… continued on next slide …</a:t>
            </a:r>
            <a:endParaRPr lang="en-US" altLang="en-US" i="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08C79B01-97B1-9248-A2C7-03A644F0806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8367E114-CA6B-8F44-9144-0A3C46D2F4AF}" type="slidenum">
              <a:rPr lang="en-US" altLang="en-US" smtClean="0">
                <a:latin typeface="Arial" panose="020B0604020202020204" pitchFamily="34" charset="0"/>
              </a:rPr>
              <a:pPr/>
              <a:t>21</a:t>
            </a:fld>
            <a:endParaRPr lang="en-US" altLang="en-US">
              <a:latin typeface="Arial" panose="020B0604020202020204" pitchFamily="34" charset="0"/>
            </a:endParaRPr>
          </a:p>
        </p:txBody>
      </p:sp>
      <p:sp>
        <p:nvSpPr>
          <p:cNvPr id="82946" name="Rectangle 2">
            <a:extLst>
              <a:ext uri="{FF2B5EF4-FFF2-40B4-BE49-F238E27FC236}">
                <a16:creationId xmlns:a16="http://schemas.microsoft.com/office/drawing/2014/main" id="{16B9CE48-4B29-6947-A822-95D939E80402}"/>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AA160B7E-5EA2-CA4F-BC18-6231905AB80B}"/>
              </a:ext>
            </a:extLst>
          </p:cNvPr>
          <p:cNvSpPr>
            <a:spLocks noGrp="1" noChangeArrowheads="1"/>
          </p:cNvSpPr>
          <p:nvPr>
            <p:ph type="body" idx="1"/>
          </p:nvPr>
        </p:nvSpPr>
        <p:spPr/>
        <p:txBody>
          <a:bodyPr/>
          <a:lstStyle/>
          <a:p>
            <a:pPr eaLnBrk="1" hangingPunct="1">
              <a:defRPr/>
            </a:pPr>
            <a:r>
              <a:rPr lang="en-NZ" altLang="en-US" i="1" dirty="0"/>
              <a:t>… continued from previous slide …</a:t>
            </a:r>
            <a:endParaRPr lang="en-US" altLang="en-US" i="1" dirty="0"/>
          </a:p>
          <a:p>
            <a:pPr eaLnBrk="1" hangingPunct="1">
              <a:defRPr/>
            </a:pPr>
            <a:endParaRPr lang="en-NZ" altLang="en-US" sz="1400" b="1" dirty="0"/>
          </a:p>
          <a:p>
            <a:pPr eaLnBrk="1" hangingPunct="1">
              <a:defRPr/>
            </a:pPr>
            <a:r>
              <a:rPr lang="en-NZ" altLang="en-US" sz="1400" b="1" dirty="0"/>
              <a:t>Explain</a:t>
            </a:r>
            <a:r>
              <a:rPr lang="en-NZ" altLang="en-US" sz="1400" dirty="0"/>
              <a:t> that more key elements of a whole school approach with regard to child protection are: </a:t>
            </a:r>
          </a:p>
          <a:p>
            <a:pPr marL="171450" indent="-171450" eaLnBrk="1" hangingPunct="1">
              <a:buFont typeface="Arial" panose="020B0604020202020204" pitchFamily="34" charset="0"/>
              <a:buChar char="•"/>
              <a:defRPr/>
            </a:pPr>
            <a:r>
              <a:rPr lang="en-US" altLang="en-US" dirty="0"/>
              <a:t>The creation of safe, supportive classrooms.</a:t>
            </a:r>
          </a:p>
          <a:p>
            <a:pPr marL="171450" indent="-171450" eaLnBrk="1" hangingPunct="1">
              <a:buFont typeface="Arial" panose="020B0604020202020204" pitchFamily="34" charset="0"/>
              <a:buChar char="•"/>
              <a:defRPr/>
            </a:pPr>
            <a:r>
              <a:rPr lang="en-US" altLang="en-US" dirty="0"/>
              <a:t>The KOS teaching </a:t>
            </a:r>
            <a:r>
              <a:rPr lang="en-US" altLang="en-US" dirty="0" err="1"/>
              <a:t>programme</a:t>
            </a:r>
            <a:r>
              <a:rPr lang="en-US" altLang="en-US" dirty="0"/>
              <a:t> is integrated throughout the school.</a:t>
            </a:r>
          </a:p>
          <a:p>
            <a:pPr marL="171450" indent="-171450" eaLnBrk="1" hangingPunct="1">
              <a:buFont typeface="Arial" panose="020B0604020202020204" pitchFamily="34" charset="0"/>
              <a:buChar char="•"/>
              <a:defRPr/>
            </a:pPr>
            <a:r>
              <a:rPr lang="en-US" altLang="en-US" dirty="0"/>
              <a:t>Members of the school community feel able to disclose abuse.</a:t>
            </a:r>
          </a:p>
          <a:p>
            <a:pPr marL="171450" indent="-171450" eaLnBrk="1" hangingPunct="1">
              <a:buFont typeface="Arial" panose="020B0604020202020204" pitchFamily="34" charset="0"/>
              <a:buChar char="•"/>
              <a:defRPr/>
            </a:pPr>
            <a:r>
              <a:rPr lang="en-US" altLang="en-US" dirty="0"/>
              <a:t>Specialist help and training is available, for example social worker or public health nurse.</a:t>
            </a:r>
          </a:p>
          <a:p>
            <a:pPr marL="171450" indent="-171450" eaLnBrk="1" hangingPunct="1">
              <a:buFont typeface="Arial" panose="020B0604020202020204" pitchFamily="34" charset="0"/>
              <a:buChar char="•"/>
              <a:defRPr/>
            </a:pPr>
            <a:r>
              <a:rPr lang="en-US" altLang="en-US" dirty="0"/>
              <a:t>Evaluation is carried out regularly.</a:t>
            </a:r>
          </a:p>
          <a:p>
            <a:pPr marL="171450" indent="-171450" eaLnBrk="1" hangingPunct="1">
              <a:buFont typeface="Arial" panose="020B0604020202020204" pitchFamily="34" charset="0"/>
              <a:buChar char="•"/>
              <a:defRPr/>
            </a:pPr>
            <a:r>
              <a:rPr lang="en-US" altLang="en-US" dirty="0"/>
              <a:t>The KOS </a:t>
            </a:r>
            <a:r>
              <a:rPr lang="en-US" altLang="en-US" dirty="0" err="1"/>
              <a:t>programme</a:t>
            </a:r>
            <a:r>
              <a:rPr lang="en-US" altLang="en-US" dirty="0"/>
              <a:t> becomes self sustaining within the school, and police involvement is not required every time the school implements the </a:t>
            </a:r>
            <a:r>
              <a:rPr lang="en-US" altLang="en-US" dirty="0" err="1"/>
              <a:t>programme</a:t>
            </a:r>
            <a:r>
              <a:rPr lang="en-US" altLang="en-US" dirty="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006E09B4-9AD3-B74E-A4FB-F3CA10CAE6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FEB7EB32-EA97-914D-8D2E-762B85416F1D}" type="slidenum">
              <a:rPr lang="en-US" altLang="en-US" smtClean="0">
                <a:latin typeface="Arial" panose="020B0604020202020204" pitchFamily="34" charset="0"/>
              </a:rPr>
              <a:pPr/>
              <a:t>22</a:t>
            </a:fld>
            <a:endParaRPr lang="en-US" altLang="en-US">
              <a:latin typeface="Arial" panose="020B0604020202020204" pitchFamily="34" charset="0"/>
            </a:endParaRPr>
          </a:p>
        </p:txBody>
      </p:sp>
      <p:sp>
        <p:nvSpPr>
          <p:cNvPr id="84994" name="Rectangle 2">
            <a:extLst>
              <a:ext uri="{FF2B5EF4-FFF2-40B4-BE49-F238E27FC236}">
                <a16:creationId xmlns:a16="http://schemas.microsoft.com/office/drawing/2014/main" id="{2ADFB6EC-8044-9740-A92A-0209A04DF1A8}"/>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172A78D5-F496-5B48-87A6-A08BF9D56DAF}"/>
              </a:ext>
            </a:extLst>
          </p:cNvPr>
          <p:cNvSpPr>
            <a:spLocks noGrp="1" noChangeArrowheads="1"/>
          </p:cNvSpPr>
          <p:nvPr>
            <p:ph type="body" idx="1"/>
          </p:nvPr>
        </p:nvSpPr>
        <p:spPr/>
        <p:txBody>
          <a:bodyPr/>
          <a:lstStyle/>
          <a:p>
            <a:pPr eaLnBrk="1" hangingPunct="1">
              <a:defRPr/>
            </a:pPr>
            <a:r>
              <a:rPr lang="en-NZ" altLang="en-US" b="1" dirty="0"/>
              <a:t>Explain</a:t>
            </a:r>
            <a:r>
              <a:rPr lang="en-NZ" altLang="en-US" dirty="0"/>
              <a:t> that it is essential for the whole school approach for KOS to become self-sustaining.</a:t>
            </a:r>
          </a:p>
          <a:p>
            <a:pPr eaLnBrk="1" hangingPunct="1">
              <a:defRPr/>
            </a:pPr>
            <a:endParaRPr lang="en-NZ" altLang="en-US" dirty="0"/>
          </a:p>
          <a:p>
            <a:pPr eaLnBrk="1" hangingPunct="1">
              <a:defRPr/>
            </a:pPr>
            <a:r>
              <a:rPr lang="en-NZ" altLang="en-US" dirty="0"/>
              <a:t>This means:</a:t>
            </a:r>
          </a:p>
          <a:p>
            <a:pPr marL="171450" indent="-171450" eaLnBrk="1" hangingPunct="1">
              <a:buFont typeface="Arial" panose="020B0604020202020204" pitchFamily="34" charset="0"/>
              <a:buChar char="•"/>
              <a:defRPr/>
            </a:pPr>
            <a:r>
              <a:rPr lang="en-NZ" altLang="en-US" dirty="0"/>
              <a:t>the school takes ownership of the programme</a:t>
            </a:r>
          </a:p>
          <a:p>
            <a:pPr marL="171450" indent="-171450" eaLnBrk="1" hangingPunct="1">
              <a:buFont typeface="Arial" panose="020B0604020202020204" pitchFamily="34" charset="0"/>
              <a:buChar char="•"/>
              <a:defRPr/>
            </a:pPr>
            <a:r>
              <a:rPr lang="en-NZ" altLang="en-US" dirty="0"/>
              <a:t>the principal appoints a designated </a:t>
            </a:r>
            <a:r>
              <a:rPr lang="en-NZ" altLang="en-US" b="1" i="1" dirty="0"/>
              <a:t>KOS </a:t>
            </a:r>
            <a:r>
              <a:rPr lang="en-NZ" altLang="en-US" dirty="0"/>
              <a:t>coordinator to manage the programme</a:t>
            </a:r>
          </a:p>
          <a:p>
            <a:pPr marL="171450" indent="-171450" eaLnBrk="1" hangingPunct="1">
              <a:buFont typeface="Arial" panose="020B0604020202020204" pitchFamily="34" charset="0"/>
              <a:buChar char="•"/>
              <a:defRPr/>
            </a:pPr>
            <a:r>
              <a:rPr lang="en-NZ" altLang="en-US" dirty="0"/>
              <a:t>the school takes responsibility for consulting with the community about </a:t>
            </a:r>
            <a:r>
              <a:rPr lang="en-NZ" altLang="en-US" b="1" i="1" dirty="0"/>
              <a:t>KOS</a:t>
            </a:r>
            <a:endParaRPr lang="en-NZ" altLang="en-US" dirty="0"/>
          </a:p>
          <a:p>
            <a:pPr marL="171450" indent="-171450" eaLnBrk="1" hangingPunct="1">
              <a:buFont typeface="Arial" panose="020B0604020202020204" pitchFamily="34" charset="0"/>
              <a:buChar char="•"/>
              <a:defRPr/>
            </a:pPr>
            <a:r>
              <a:rPr lang="en-NZ" altLang="en-US" dirty="0"/>
              <a:t>teachers plan and teach the bulk of the lessons</a:t>
            </a:r>
          </a:p>
          <a:p>
            <a:pPr marL="171450" indent="-171450" eaLnBrk="1" hangingPunct="1">
              <a:buFont typeface="Arial" panose="020B0604020202020204" pitchFamily="34" charset="0"/>
              <a:buChar char="•"/>
              <a:defRPr/>
            </a:pPr>
            <a:r>
              <a:rPr lang="en-NZ" altLang="en-US" dirty="0"/>
              <a:t>the SCO may partnership teach up to 3 lessons</a:t>
            </a:r>
          </a:p>
          <a:p>
            <a:pPr marL="171450" indent="-171450" eaLnBrk="1" hangingPunct="1">
              <a:buFont typeface="Arial" panose="020B0604020202020204" pitchFamily="34" charset="0"/>
              <a:buChar char="•"/>
              <a:defRPr/>
            </a:pPr>
            <a:r>
              <a:rPr lang="en-NZ" altLang="en-US" dirty="0"/>
              <a:t>the school ensures the </a:t>
            </a:r>
            <a:r>
              <a:rPr lang="en-NZ" altLang="en-US" b="1" i="1" dirty="0"/>
              <a:t>KOS </a:t>
            </a:r>
            <a:r>
              <a:rPr lang="en-NZ" altLang="en-US" dirty="0"/>
              <a:t>programme resources are available and complete</a:t>
            </a:r>
          </a:p>
          <a:p>
            <a:pPr marL="171450" indent="-171450" eaLnBrk="1" hangingPunct="1">
              <a:buFont typeface="Arial" panose="020B0604020202020204" pitchFamily="34" charset="0"/>
              <a:buChar char="•"/>
              <a:defRPr/>
            </a:pPr>
            <a:r>
              <a:rPr lang="en-NZ" altLang="en-US" dirty="0"/>
              <a:t>the school evaluates the programme.</a:t>
            </a:r>
          </a:p>
          <a:p>
            <a:pPr eaLnBrk="1" hangingPunct="1">
              <a:defRPr/>
            </a:pP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4369C290-CBDB-2845-A37C-D874602728B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5EF01CE2-4FD8-0543-B5E2-8A7901C5AA62}" type="slidenum">
              <a:rPr lang="en-US" altLang="en-US" smtClean="0">
                <a:latin typeface="Arial" panose="020B0604020202020204" pitchFamily="34" charset="0"/>
              </a:rPr>
              <a:pPr/>
              <a:t>23</a:t>
            </a:fld>
            <a:endParaRPr lang="en-US" altLang="en-US">
              <a:latin typeface="Arial" panose="020B0604020202020204" pitchFamily="34" charset="0"/>
            </a:endParaRPr>
          </a:p>
        </p:txBody>
      </p:sp>
      <p:sp>
        <p:nvSpPr>
          <p:cNvPr id="87042" name="Rectangle 2">
            <a:extLst>
              <a:ext uri="{FF2B5EF4-FFF2-40B4-BE49-F238E27FC236}">
                <a16:creationId xmlns:a16="http://schemas.microsoft.com/office/drawing/2014/main" id="{A8074348-BEB7-DE43-B9BC-BF9D2E666031}"/>
              </a:ext>
            </a:extLst>
          </p:cNvPr>
          <p:cNvSpPr>
            <a:spLocks noGrp="1" noRot="1" noChangeAspect="1" noChangeArrowheads="1" noTextEdit="1"/>
          </p:cNvSpPr>
          <p:nvPr>
            <p:ph type="sldImg"/>
          </p:nvPr>
        </p:nvSpPr>
        <p:spPr>
          <a:xfrm>
            <a:off x="895350" y="771525"/>
            <a:ext cx="4999038" cy="3749675"/>
          </a:xfrm>
          <a:ln/>
        </p:spPr>
      </p:sp>
      <p:sp>
        <p:nvSpPr>
          <p:cNvPr id="87043" name="Rectangle 3">
            <a:extLst>
              <a:ext uri="{FF2B5EF4-FFF2-40B4-BE49-F238E27FC236}">
                <a16:creationId xmlns:a16="http://schemas.microsoft.com/office/drawing/2014/main" id="{55245B4B-7078-5C4C-BB6A-45F41442B2DE}"/>
              </a:ext>
            </a:extLst>
          </p:cNvPr>
          <p:cNvSpPr>
            <a:spLocks noGrp="1" noChangeArrowheads="1"/>
          </p:cNvSpPr>
          <p:nvPr>
            <p:ph type="body" idx="1"/>
          </p:nvPr>
        </p:nvSpPr>
        <p:spPr>
          <a:xfrm>
            <a:off x="904875" y="4741863"/>
            <a:ext cx="4978400" cy="4411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4A6EC474-7986-1F41-9C15-F88288F5C9B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429914E1-B6D6-1945-9303-3D2123476E83}" type="slidenum">
              <a:rPr lang="en-US" altLang="en-US" smtClean="0"/>
              <a:pPr/>
              <a:t>24</a:t>
            </a:fld>
            <a:endParaRPr lang="en-US" altLang="en-US"/>
          </a:p>
        </p:txBody>
      </p:sp>
      <p:sp>
        <p:nvSpPr>
          <p:cNvPr id="94210" name="Rectangle 2">
            <a:extLst>
              <a:ext uri="{FF2B5EF4-FFF2-40B4-BE49-F238E27FC236}">
                <a16:creationId xmlns:a16="http://schemas.microsoft.com/office/drawing/2014/main" id="{ECADE0E8-71C3-4D43-86A2-5722C1CD04C3}"/>
              </a:ext>
            </a:extLst>
          </p:cNvPr>
          <p:cNvSpPr>
            <a:spLocks noGrp="1" noRot="1" noChangeAspect="1" noChangeArrowheads="1" noTextEdit="1"/>
          </p:cNvSpPr>
          <p:nvPr>
            <p:ph type="sldImg"/>
          </p:nvPr>
        </p:nvSpPr>
        <p:spPr>
          <a:ln/>
        </p:spPr>
      </p:sp>
      <p:sp>
        <p:nvSpPr>
          <p:cNvPr id="320515" name="Rectangle 3">
            <a:extLst>
              <a:ext uri="{FF2B5EF4-FFF2-40B4-BE49-F238E27FC236}">
                <a16:creationId xmlns:a16="http://schemas.microsoft.com/office/drawing/2014/main" id="{0F7E7EF5-91E4-534B-A3AC-479E4A32153E}"/>
              </a:ext>
            </a:extLst>
          </p:cNvPr>
          <p:cNvSpPr>
            <a:spLocks noGrp="1" noChangeArrowheads="1"/>
          </p:cNvSpPr>
          <p:nvPr>
            <p:ph type="body" idx="1"/>
          </p:nvPr>
        </p:nvSpPr>
        <p:spPr/>
        <p:txBody>
          <a:bodyPr/>
          <a:lstStyle/>
          <a:p>
            <a:pPr eaLnBrk="1" hangingPunct="1">
              <a:defRPr/>
            </a:pPr>
            <a:r>
              <a:rPr lang="en-NZ" altLang="en-US" b="1" dirty="0"/>
              <a:t>Point out</a:t>
            </a:r>
            <a:r>
              <a:rPr lang="en-NZ" altLang="en-US" dirty="0"/>
              <a:t> that </a:t>
            </a:r>
          </a:p>
          <a:p>
            <a:pPr marL="171450" indent="-171450" eaLnBrk="1" hangingPunct="1">
              <a:buFont typeface="Arial" panose="020B0604020202020204" pitchFamily="34" charset="0"/>
              <a:buChar char="•"/>
              <a:defRPr/>
            </a:pPr>
            <a:r>
              <a:rPr lang="en-NZ" altLang="en-US" dirty="0"/>
              <a:t>all the programme materials can be found on the NZ Police website, </a:t>
            </a:r>
            <a:r>
              <a:rPr lang="en-NZ" altLang="en-US" dirty="0" err="1"/>
              <a:t>police.govt.nz</a:t>
            </a:r>
            <a:r>
              <a:rPr lang="en-NZ" altLang="en-US" dirty="0"/>
              <a:t> </a:t>
            </a:r>
          </a:p>
          <a:p>
            <a:pPr marL="171450" indent="-171450" eaLnBrk="1" hangingPunct="1">
              <a:buFont typeface="Arial" panose="020B0604020202020204" pitchFamily="34" charset="0"/>
              <a:buChar char="•"/>
              <a:defRPr/>
            </a:pPr>
            <a:r>
              <a:rPr lang="en-NZ" altLang="en-US" dirty="0"/>
              <a:t>the easiest way to find them is to use the search function on the website</a:t>
            </a:r>
          </a:p>
          <a:p>
            <a:pPr marL="171450" indent="-171450" eaLnBrk="1" hangingPunct="1">
              <a:buFont typeface="Arial" panose="020B0604020202020204" pitchFamily="34" charset="0"/>
              <a:buChar char="•"/>
              <a:defRPr/>
            </a:pPr>
            <a:r>
              <a:rPr lang="en-NZ" altLang="en-US" dirty="0"/>
              <a:t>there is a page of information and FAQs specifically for parents</a:t>
            </a:r>
          </a:p>
          <a:p>
            <a:pPr marL="171450" indent="-171450" eaLnBrk="1" hangingPunct="1">
              <a:buFont typeface="Arial" panose="020B0604020202020204" pitchFamily="34" charset="0"/>
              <a:buChar char="•"/>
              <a:defRPr/>
            </a:pPr>
            <a:r>
              <a:rPr lang="en-NZ" altLang="en-US" dirty="0"/>
              <a:t>schools should check the website each time they use the programme for updated materials.</a:t>
            </a:r>
          </a:p>
          <a:p>
            <a:pPr eaLnBrk="1" hangingPunct="1">
              <a:defRPr/>
            </a:pPr>
            <a:endParaRPr lang="en-NZ" altLang="en-US" dirty="0"/>
          </a:p>
        </p:txBody>
      </p:sp>
    </p:spTree>
    <p:extLst>
      <p:ext uri="{BB962C8B-B14F-4D97-AF65-F5344CB8AC3E}">
        <p14:creationId xmlns:p14="http://schemas.microsoft.com/office/powerpoint/2010/main" val="800309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E364A8E2-E0B1-714C-9268-819C270E31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691911BF-AAF7-234B-9A03-B8BF233C9ECA}" type="slidenum">
              <a:rPr lang="en-US" altLang="en-US" smtClean="0">
                <a:latin typeface="Arial" panose="020B0604020202020204" pitchFamily="34" charset="0"/>
              </a:rPr>
              <a:pPr/>
              <a:t>25</a:t>
            </a:fld>
            <a:endParaRPr lang="en-US" altLang="en-US">
              <a:latin typeface="Arial" panose="020B0604020202020204" pitchFamily="34" charset="0"/>
            </a:endParaRPr>
          </a:p>
        </p:txBody>
      </p:sp>
      <p:sp>
        <p:nvSpPr>
          <p:cNvPr id="89090" name="Rectangle 7">
            <a:extLst>
              <a:ext uri="{FF2B5EF4-FFF2-40B4-BE49-F238E27FC236}">
                <a16:creationId xmlns:a16="http://schemas.microsoft.com/office/drawing/2014/main" id="{1F8B0347-3591-D948-937A-BB897C5A4615}"/>
              </a:ext>
            </a:extLst>
          </p:cNvPr>
          <p:cNvSpPr txBox="1">
            <a:spLocks noGrp="1" noChangeArrowheads="1"/>
          </p:cNvSpPr>
          <p:nvPr/>
        </p:nvSpPr>
        <p:spPr bwMode="auto">
          <a:xfrm>
            <a:off x="3846513" y="9428163"/>
            <a:ext cx="29416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pPr algn="r"/>
            <a:fld id="{509939A4-0189-D64E-A1C0-66A73CF1E271}" type="slidenum">
              <a:rPr lang="en-US" altLang="en-US" sz="1200">
                <a:latin typeface="Arial" panose="020B0604020202020204" pitchFamily="34" charset="0"/>
                <a:ea typeface="ＭＳ Ｐゴシック" panose="020B0600070205080204" pitchFamily="34" charset="-128"/>
              </a:rPr>
              <a:pPr algn="r"/>
              <a:t>25</a:t>
            </a:fld>
            <a:endParaRPr lang="en-US" altLang="en-US" sz="1200">
              <a:latin typeface="Arial" panose="020B0604020202020204" pitchFamily="34" charset="0"/>
              <a:ea typeface="ＭＳ Ｐゴシック" panose="020B0600070205080204" pitchFamily="34" charset="-128"/>
            </a:endParaRPr>
          </a:p>
        </p:txBody>
      </p:sp>
      <p:sp>
        <p:nvSpPr>
          <p:cNvPr id="89091" name="Rectangle 2">
            <a:extLst>
              <a:ext uri="{FF2B5EF4-FFF2-40B4-BE49-F238E27FC236}">
                <a16:creationId xmlns:a16="http://schemas.microsoft.com/office/drawing/2014/main" id="{4CDB9EF6-022E-8746-9B01-235D0AE57630}"/>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DDFD7660-B361-1949-95E6-012118E3BA50}"/>
              </a:ext>
            </a:extLst>
          </p:cNvPr>
          <p:cNvSpPr>
            <a:spLocks noGrp="1" noChangeArrowheads="1"/>
          </p:cNvSpPr>
          <p:nvPr>
            <p:ph type="body" idx="1"/>
          </p:nvPr>
        </p:nvSpPr>
        <p:spPr>
          <a:xfrm>
            <a:off x="904875" y="4714875"/>
            <a:ext cx="4978400" cy="4465638"/>
          </a:xfrm>
        </p:spPr>
        <p:txBody>
          <a:bodyPr/>
          <a:lstStyle/>
          <a:p>
            <a:pPr eaLnBrk="1" hangingPunct="1">
              <a:lnSpc>
                <a:spcPct val="90000"/>
              </a:lnSpc>
              <a:defRPr/>
            </a:pPr>
            <a:r>
              <a:rPr lang="en-NZ" altLang="en-US" b="1" dirty="0"/>
              <a:t>Explain</a:t>
            </a:r>
            <a:r>
              <a:rPr lang="en-NZ" altLang="en-US" dirty="0"/>
              <a:t> that KOS:</a:t>
            </a:r>
          </a:p>
          <a:p>
            <a:pPr marL="171450" indent="-171450" eaLnBrk="1" hangingPunct="1">
              <a:lnSpc>
                <a:spcPct val="90000"/>
              </a:lnSpc>
              <a:buFont typeface="Arial" panose="020B0604020202020204" pitchFamily="34" charset="0"/>
              <a:buChar char="•"/>
              <a:defRPr/>
            </a:pPr>
            <a:r>
              <a:rPr lang="en-NZ" altLang="en-US" dirty="0"/>
              <a:t>will support children in the continued development of their key competencies</a:t>
            </a:r>
          </a:p>
          <a:p>
            <a:pPr marL="171450" indent="-171450" eaLnBrk="1" hangingPunct="1">
              <a:lnSpc>
                <a:spcPct val="90000"/>
              </a:lnSpc>
              <a:buFont typeface="Arial" panose="020B0604020202020204" pitchFamily="34" charset="0"/>
              <a:buChar char="•"/>
              <a:defRPr/>
            </a:pPr>
            <a:r>
              <a:rPr lang="en-NZ" altLang="en-US" dirty="0"/>
              <a:t>is a stand alone programme with specific content that fits within the Health and Physical Education learning area </a:t>
            </a:r>
          </a:p>
          <a:p>
            <a:pPr marL="171450" indent="-171450" eaLnBrk="1" hangingPunct="1">
              <a:lnSpc>
                <a:spcPct val="90000"/>
              </a:lnSpc>
              <a:buFont typeface="Arial" panose="020B0604020202020204" pitchFamily="34" charset="0"/>
              <a:buChar char="•"/>
              <a:defRPr/>
            </a:pPr>
            <a:r>
              <a:rPr lang="en-NZ" altLang="en-US" dirty="0"/>
              <a:t>contains more detail on the links with the New Zealand Curriculum within each teaching guide.</a:t>
            </a:r>
          </a:p>
          <a:p>
            <a:pPr eaLnBrk="1" hangingPunct="1">
              <a:lnSpc>
                <a:spcPct val="90000"/>
              </a:lnSpc>
              <a:defRPr/>
            </a:pPr>
            <a:endParaRPr lang="en-NZ" altLang="en-US" b="1" dirty="0"/>
          </a:p>
          <a:p>
            <a:pPr eaLnBrk="1" hangingPunct="1">
              <a:lnSpc>
                <a:spcPct val="90000"/>
              </a:lnSpc>
              <a:defRPr/>
            </a:pPr>
            <a:r>
              <a:rPr lang="en-NZ" altLang="en-US" b="1" dirty="0"/>
              <a:t>Summarise </a:t>
            </a:r>
            <a:r>
              <a:rPr lang="en-NZ" altLang="en-US" dirty="0"/>
              <a:t>that</a:t>
            </a:r>
            <a:r>
              <a:rPr lang="en-NZ" altLang="en-US" b="1" dirty="0"/>
              <a:t> </a:t>
            </a:r>
            <a:r>
              <a:rPr lang="en-NZ" altLang="en-US" dirty="0"/>
              <a:t>KOS fits within Health and Physical Education under the Mental Health key learning area: </a:t>
            </a:r>
          </a:p>
          <a:p>
            <a:pPr marL="171450" indent="-171450" eaLnBrk="1" hangingPunct="1">
              <a:lnSpc>
                <a:spcPct val="90000"/>
              </a:lnSpc>
              <a:buFont typeface="Arial" panose="020B0604020202020204" pitchFamily="34" charset="0"/>
              <a:buChar char="•"/>
              <a:defRPr/>
            </a:pPr>
            <a:r>
              <a:rPr lang="en-NZ" altLang="en-US" dirty="0"/>
              <a:t>Strand A – Personal Health and Physical Development</a:t>
            </a:r>
          </a:p>
          <a:p>
            <a:pPr marL="171450" indent="-171450" eaLnBrk="1" hangingPunct="1">
              <a:lnSpc>
                <a:spcPct val="90000"/>
              </a:lnSpc>
              <a:buFont typeface="Arial" panose="020B0604020202020204" pitchFamily="34" charset="0"/>
              <a:buChar char="•"/>
              <a:defRPr/>
            </a:pPr>
            <a:r>
              <a:rPr lang="en-NZ" altLang="en-US" dirty="0"/>
              <a:t>Strand C – Relationships with Other People</a:t>
            </a:r>
            <a:r>
              <a:rPr lang="en-NZ" altLang="en-US" i="1" dirty="0"/>
              <a:t>.</a:t>
            </a:r>
          </a:p>
          <a:p>
            <a:pPr marL="171450" indent="-171450" eaLnBrk="1" hangingPunct="1">
              <a:lnSpc>
                <a:spcPct val="90000"/>
              </a:lnSpc>
              <a:buFont typeface="Arial" panose="020B0604020202020204" pitchFamily="34" charset="0"/>
              <a:buChar char="•"/>
              <a:defRPr/>
            </a:pPr>
            <a:endParaRPr lang="en-NZ" altLang="en-US" dirty="0"/>
          </a:p>
          <a:p>
            <a:pPr eaLnBrk="1" hangingPunct="1">
              <a:lnSpc>
                <a:spcPct val="90000"/>
              </a:lnSpc>
              <a:defRPr/>
            </a:pPr>
            <a:r>
              <a:rPr lang="en-NZ" altLang="en-US" b="1" dirty="0"/>
              <a:t>Explain </a:t>
            </a:r>
            <a:r>
              <a:rPr lang="en-NZ" altLang="en-US" dirty="0"/>
              <a:t>that KOS particularly supports the  key competencies of:</a:t>
            </a:r>
          </a:p>
          <a:p>
            <a:pPr marL="171450" indent="-171450" eaLnBrk="1" hangingPunct="1">
              <a:lnSpc>
                <a:spcPct val="90000"/>
              </a:lnSpc>
              <a:buFont typeface="Arial" panose="020B0604020202020204" pitchFamily="34" charset="0"/>
              <a:buChar char="•"/>
              <a:defRPr/>
            </a:pPr>
            <a:r>
              <a:rPr lang="en-NZ" altLang="en-US" dirty="0"/>
              <a:t>managing self</a:t>
            </a:r>
          </a:p>
          <a:p>
            <a:pPr marL="171450" indent="-171450" eaLnBrk="1" hangingPunct="1">
              <a:lnSpc>
                <a:spcPct val="90000"/>
              </a:lnSpc>
              <a:buFont typeface="Arial" panose="020B0604020202020204" pitchFamily="34" charset="0"/>
              <a:buChar char="•"/>
              <a:defRPr/>
            </a:pPr>
            <a:r>
              <a:rPr lang="en-NZ" altLang="en-US" dirty="0"/>
              <a:t>relating to others</a:t>
            </a:r>
          </a:p>
          <a:p>
            <a:pPr marL="171450" indent="-171450" eaLnBrk="1" hangingPunct="1">
              <a:lnSpc>
                <a:spcPct val="90000"/>
              </a:lnSpc>
              <a:buFont typeface="Arial" panose="020B0604020202020204" pitchFamily="34" charset="0"/>
              <a:buChar char="•"/>
              <a:defRPr/>
            </a:pPr>
            <a:r>
              <a:rPr lang="en-NZ" altLang="en-US" dirty="0"/>
              <a:t>participating and contributing.</a:t>
            </a:r>
          </a:p>
          <a:p>
            <a:pPr eaLnBrk="1" hangingPunct="1">
              <a:lnSpc>
                <a:spcPct val="90000"/>
              </a:lnSpc>
              <a:defRPr/>
            </a:pP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1F879F50-0AD5-E142-A772-C3DF967ECD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1C8F4E64-E5D2-B943-A373-07FCA066B6E4}" type="slidenum">
              <a:rPr lang="en-US" altLang="en-US" smtClean="0">
                <a:latin typeface="Arial" panose="020B0604020202020204" pitchFamily="34" charset="0"/>
              </a:rPr>
              <a:pPr/>
              <a:t>26</a:t>
            </a:fld>
            <a:endParaRPr lang="en-US" altLang="en-US">
              <a:latin typeface="Arial" panose="020B0604020202020204" pitchFamily="34" charset="0"/>
            </a:endParaRPr>
          </a:p>
        </p:txBody>
      </p:sp>
      <p:sp>
        <p:nvSpPr>
          <p:cNvPr id="91138" name="Rectangle 7">
            <a:extLst>
              <a:ext uri="{FF2B5EF4-FFF2-40B4-BE49-F238E27FC236}">
                <a16:creationId xmlns:a16="http://schemas.microsoft.com/office/drawing/2014/main" id="{BF64BD08-B842-DC45-B620-DF4D442B54A5}"/>
              </a:ext>
            </a:extLst>
          </p:cNvPr>
          <p:cNvSpPr txBox="1">
            <a:spLocks noGrp="1" noChangeArrowheads="1"/>
          </p:cNvSpPr>
          <p:nvPr/>
        </p:nvSpPr>
        <p:spPr bwMode="auto">
          <a:xfrm>
            <a:off x="3846513" y="9428163"/>
            <a:ext cx="29416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pPr algn="r"/>
            <a:fld id="{1341B99E-1800-6542-88A8-C11F1AB98F2D}" type="slidenum">
              <a:rPr lang="en-US" altLang="en-US" sz="1200">
                <a:latin typeface="Arial" panose="020B0604020202020204" pitchFamily="34" charset="0"/>
                <a:ea typeface="ＭＳ Ｐゴシック" panose="020B0600070205080204" pitchFamily="34" charset="-128"/>
              </a:rPr>
              <a:pPr algn="r"/>
              <a:t>26</a:t>
            </a:fld>
            <a:endParaRPr lang="en-US" altLang="en-US" sz="1200">
              <a:latin typeface="Arial" panose="020B0604020202020204" pitchFamily="34" charset="0"/>
              <a:ea typeface="ＭＳ Ｐゴシック" panose="020B0600070205080204" pitchFamily="34" charset="-128"/>
            </a:endParaRPr>
          </a:p>
        </p:txBody>
      </p:sp>
      <p:sp>
        <p:nvSpPr>
          <p:cNvPr id="91139" name="Rectangle 2">
            <a:extLst>
              <a:ext uri="{FF2B5EF4-FFF2-40B4-BE49-F238E27FC236}">
                <a16:creationId xmlns:a16="http://schemas.microsoft.com/office/drawing/2014/main" id="{838F0555-A640-9949-B6E8-7F762D5DF200}"/>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FD2722EA-F892-8C47-8E15-CD99C6C410ED}"/>
              </a:ext>
            </a:extLst>
          </p:cNvPr>
          <p:cNvSpPr>
            <a:spLocks noGrp="1" noChangeArrowheads="1"/>
          </p:cNvSpPr>
          <p:nvPr>
            <p:ph type="body" idx="1"/>
          </p:nvPr>
        </p:nvSpPr>
        <p:spPr>
          <a:xfrm>
            <a:off x="904875" y="4714875"/>
            <a:ext cx="4978400" cy="4465638"/>
          </a:xfrm>
        </p:spPr>
        <p:txBody>
          <a:bodyPr/>
          <a:lstStyle/>
          <a:p>
            <a:pPr eaLnBrk="1" hangingPunct="1">
              <a:defRPr/>
            </a:pPr>
            <a:r>
              <a:rPr lang="en-NZ" altLang="en-US" b="1" dirty="0"/>
              <a:t>Explain</a:t>
            </a:r>
            <a:r>
              <a:rPr lang="en-NZ" altLang="en-US" dirty="0"/>
              <a:t> that:</a:t>
            </a:r>
          </a:p>
          <a:p>
            <a:pPr marL="171450" indent="-171450" eaLnBrk="1" hangingPunct="1">
              <a:buFont typeface="Arial" panose="020B0604020202020204" pitchFamily="34" charset="0"/>
              <a:buChar char="•"/>
              <a:defRPr/>
            </a:pPr>
            <a:r>
              <a:rPr lang="en-NZ" altLang="en-US" dirty="0"/>
              <a:t>KOS is able to be taught throughout a student’s entire schooling from Year 0-13.</a:t>
            </a:r>
          </a:p>
          <a:p>
            <a:pPr marL="171450" indent="-171450" eaLnBrk="1" hangingPunct="1">
              <a:buFont typeface="Arial" panose="020B0604020202020204" pitchFamily="34" charset="0"/>
              <a:buChar char="•"/>
              <a:defRPr/>
            </a:pPr>
            <a:r>
              <a:rPr lang="en-NZ" altLang="en-US" dirty="0"/>
              <a:t>In the first three years of schooling, students do some KOS activities each year.  </a:t>
            </a:r>
          </a:p>
          <a:p>
            <a:pPr marL="171450" indent="-171450" eaLnBrk="1" hangingPunct="1">
              <a:buFont typeface="Arial" panose="020B0604020202020204" pitchFamily="34" charset="0"/>
              <a:buChar char="•"/>
              <a:defRPr/>
            </a:pPr>
            <a:r>
              <a:rPr lang="en-NZ" altLang="en-US" dirty="0"/>
              <a:t>The junior primary and middle primary programmes both include key Learning Experiences that should be done each year</a:t>
            </a:r>
          </a:p>
          <a:p>
            <a:pPr marL="171450" indent="-171450" eaLnBrk="1" hangingPunct="1">
              <a:buFont typeface="Arial" panose="020B0604020202020204" pitchFamily="34" charset="0"/>
              <a:buChar char="•"/>
              <a:defRPr/>
            </a:pPr>
            <a:r>
              <a:rPr lang="en-NZ" altLang="en-US" dirty="0"/>
              <a:t>The senior primary can be run in a 2 year cycle.</a:t>
            </a:r>
          </a:p>
          <a:p>
            <a:pPr eaLnBrk="1" hangingPunct="1">
              <a:buFontTx/>
              <a:buChar char="•"/>
              <a:defRPr/>
            </a:pPr>
            <a:endParaRPr lang="en-NZ" altLang="en-US" dirty="0"/>
          </a:p>
          <a:p>
            <a:pPr eaLnBrk="1" hangingPunct="1">
              <a:defRPr/>
            </a:pPr>
            <a:r>
              <a:rPr lang="en-NZ" altLang="en-US" b="1" dirty="0"/>
              <a:t>Point out</a:t>
            </a:r>
            <a:r>
              <a:rPr lang="en-NZ" altLang="en-US" dirty="0"/>
              <a:t> that </a:t>
            </a:r>
          </a:p>
          <a:p>
            <a:pPr marL="171450" indent="-171450" eaLnBrk="1" hangingPunct="1">
              <a:buFont typeface="Arial" panose="020B0604020202020204" pitchFamily="34" charset="0"/>
              <a:buChar char="•"/>
              <a:defRPr/>
            </a:pPr>
            <a:r>
              <a:rPr lang="en-NZ" altLang="en-US" dirty="0"/>
              <a:t>the materials can be downloaded from the NZ Police website, </a:t>
            </a:r>
            <a:r>
              <a:rPr lang="en-NZ" altLang="en-US" dirty="0" err="1"/>
              <a:t>police.govt.nz</a:t>
            </a:r>
            <a:r>
              <a:rPr lang="en-NZ" altLang="en-US" dirty="0"/>
              <a:t> </a:t>
            </a:r>
          </a:p>
          <a:p>
            <a:pPr marL="171450" indent="-171450" eaLnBrk="1" hangingPunct="1">
              <a:buFont typeface="Arial" panose="020B0604020202020204" pitchFamily="34" charset="0"/>
              <a:buChar char="•"/>
              <a:defRPr/>
            </a:pPr>
            <a:r>
              <a:rPr lang="en-NZ" altLang="en-US" dirty="0"/>
              <a:t>the easiest way to find them is to use the search function on the website</a:t>
            </a:r>
          </a:p>
          <a:p>
            <a:pPr marL="171450" indent="-171450" eaLnBrk="1" hangingPunct="1">
              <a:buFont typeface="Arial" panose="020B0604020202020204" pitchFamily="34" charset="0"/>
              <a:buChar char="•"/>
              <a:defRPr/>
            </a:pPr>
            <a:r>
              <a:rPr lang="en-NZ" altLang="en-US" dirty="0"/>
              <a:t>the programme materials are regularly revised so schools should check the website each year for updates.</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0F10441E-BE12-094D-86E8-6BF7D1A1BDE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C4B9E170-3C57-0E43-9F85-6D50B4124A3C}" type="slidenum">
              <a:rPr lang="en-US" altLang="en-US" smtClean="0">
                <a:latin typeface="Arial" panose="020B0604020202020204" pitchFamily="34" charset="0"/>
              </a:rPr>
              <a:pPr/>
              <a:t>27</a:t>
            </a:fld>
            <a:endParaRPr lang="en-US" altLang="en-US">
              <a:latin typeface="Arial" panose="020B0604020202020204" pitchFamily="34" charset="0"/>
            </a:endParaRPr>
          </a:p>
        </p:txBody>
      </p:sp>
      <p:sp>
        <p:nvSpPr>
          <p:cNvPr id="93186" name="Rectangle 2">
            <a:extLst>
              <a:ext uri="{FF2B5EF4-FFF2-40B4-BE49-F238E27FC236}">
                <a16:creationId xmlns:a16="http://schemas.microsoft.com/office/drawing/2014/main" id="{940DC96F-AF69-F64D-BE63-7533EE3A5394}"/>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02401AE8-7E9A-2645-A616-0B4F6764E2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r>
              <a:rPr lang="en-NZ" altLang="en-US" b="1" dirty="0"/>
              <a:t>Explain</a:t>
            </a:r>
            <a:r>
              <a:rPr lang="en-NZ" altLang="en-US" dirty="0"/>
              <a:t> that each of the programmes has a learning sequence and integrity. </a:t>
            </a:r>
          </a:p>
          <a:p>
            <a:pPr marL="228600" indent="-228600" eaLnBrk="1" hangingPunct="1"/>
            <a:r>
              <a:rPr lang="en-NZ" altLang="en-US" dirty="0"/>
              <a:t>While there is flexibility in the programme, teachers must respect this integrity so that students don’t miss out on important knowledge and competency development.</a:t>
            </a:r>
          </a:p>
          <a:p>
            <a:pPr marL="228600" indent="-228600" eaLnBrk="1" hangingPunct="1"/>
            <a:endParaRPr lang="en-NZ" altLang="en-US" dirty="0"/>
          </a:p>
          <a:p>
            <a:pPr marL="228600" indent="-228600" eaLnBrk="1" hangingPunct="1"/>
            <a:r>
              <a:rPr lang="en-NZ" altLang="en-US" b="1" dirty="0"/>
              <a:t>Refer</a:t>
            </a:r>
            <a:r>
              <a:rPr lang="en-NZ" altLang="en-US" dirty="0"/>
              <a:t> to focus areas:</a:t>
            </a:r>
          </a:p>
          <a:p>
            <a:pPr marL="228600" indent="-228600" eaLnBrk="1" hangingPunct="1">
              <a:buFontTx/>
              <a:buAutoNum type="arabicPeriod"/>
            </a:pPr>
            <a:r>
              <a:rPr lang="en-NZ" altLang="en-US" dirty="0"/>
              <a:t>I am unique</a:t>
            </a:r>
          </a:p>
          <a:p>
            <a:pPr marL="685800" lvl="1" indent="-228600" eaLnBrk="1" hangingPunct="1"/>
            <a:r>
              <a:rPr lang="en-NZ" altLang="en-US" dirty="0"/>
              <a:t>Who we are</a:t>
            </a:r>
          </a:p>
          <a:p>
            <a:pPr marL="685800" lvl="1" indent="-228600" eaLnBrk="1" hangingPunct="1"/>
            <a:r>
              <a:rPr lang="en-NZ" altLang="en-US" dirty="0"/>
              <a:t>How we feel</a:t>
            </a:r>
          </a:p>
          <a:p>
            <a:pPr marL="228600" indent="-228600" eaLnBrk="1" hangingPunct="1">
              <a:buFontTx/>
              <a:buAutoNum type="arabicPeriod"/>
            </a:pPr>
            <a:r>
              <a:rPr lang="en-NZ" altLang="en-US" dirty="0"/>
              <a:t>My body is my own</a:t>
            </a:r>
          </a:p>
          <a:p>
            <a:pPr marL="685800" lvl="1" indent="-228600" eaLnBrk="1" hangingPunct="1"/>
            <a:r>
              <a:rPr lang="en-NZ" altLang="en-US" dirty="0"/>
              <a:t>Physically me (naming parts of body) – explain why we use proper names </a:t>
            </a:r>
            <a:r>
              <a:rPr lang="en-NZ" altLang="en-US" dirty="0" err="1"/>
              <a:t>eg</a:t>
            </a:r>
            <a:r>
              <a:rPr lang="en-NZ" altLang="en-US" dirty="0"/>
              <a:t> penis, vagina </a:t>
            </a:r>
          </a:p>
          <a:p>
            <a:pPr marL="685800" lvl="1" indent="-228600" eaLnBrk="1" hangingPunct="1"/>
            <a:r>
              <a:rPr lang="en-NZ" altLang="en-US" dirty="0"/>
              <a:t>Touch</a:t>
            </a:r>
          </a:p>
          <a:p>
            <a:pPr marL="228600" indent="-228600" eaLnBrk="1" hangingPunct="1">
              <a:buFontTx/>
              <a:buAutoNum type="arabicPeriod"/>
            </a:pPr>
            <a:r>
              <a:rPr lang="en-NZ" altLang="en-US" dirty="0"/>
              <a:t>Dealing with unwanted touch and behaviour</a:t>
            </a:r>
          </a:p>
          <a:p>
            <a:pPr marL="685800" lvl="1" indent="-228600" eaLnBrk="1" hangingPunct="1"/>
            <a:r>
              <a:rPr lang="en-NZ" altLang="en-US" dirty="0"/>
              <a:t>Saying “no”</a:t>
            </a:r>
          </a:p>
          <a:p>
            <a:pPr marL="685800" lvl="1" indent="-228600" eaLnBrk="1" hangingPunct="1"/>
            <a:r>
              <a:rPr lang="en-NZ" altLang="en-US" dirty="0"/>
              <a:t>Secrets and tricks</a:t>
            </a:r>
          </a:p>
          <a:p>
            <a:pPr marL="228600" indent="-228600" eaLnBrk="1" hangingPunct="1">
              <a:buFontTx/>
              <a:buAutoNum type="arabicPeriod"/>
            </a:pPr>
            <a:r>
              <a:rPr lang="en-NZ" altLang="en-US" dirty="0"/>
              <a:t>Adults who help</a:t>
            </a:r>
          </a:p>
          <a:p>
            <a:pPr marL="685800" lvl="1" indent="-228600" eaLnBrk="1" hangingPunct="1"/>
            <a:r>
              <a:rPr lang="en-NZ" altLang="en-US" dirty="0"/>
              <a:t>Asking people we trust for help</a:t>
            </a:r>
          </a:p>
          <a:p>
            <a:pPr marL="685800" lvl="1" indent="-228600" eaLnBrk="1" hangingPunct="1"/>
            <a:r>
              <a:rPr lang="en-NZ" altLang="en-US" dirty="0"/>
              <a:t>Safety rules</a:t>
            </a: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50CFE18B-03A9-2C4A-982D-5062F7D4CA7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CCA7F8DF-4671-6842-8771-4F0093A84580}" type="slidenum">
              <a:rPr lang="en-US" altLang="en-US" smtClean="0">
                <a:latin typeface="Arial" panose="020B0604020202020204" pitchFamily="34" charset="0"/>
              </a:rPr>
              <a:pPr/>
              <a:t>28</a:t>
            </a:fld>
            <a:endParaRPr lang="en-US" altLang="en-US">
              <a:latin typeface="Arial" panose="020B0604020202020204" pitchFamily="34" charset="0"/>
            </a:endParaRPr>
          </a:p>
        </p:txBody>
      </p:sp>
      <p:sp>
        <p:nvSpPr>
          <p:cNvPr id="95234" name="Rectangle 2">
            <a:extLst>
              <a:ext uri="{FF2B5EF4-FFF2-40B4-BE49-F238E27FC236}">
                <a16:creationId xmlns:a16="http://schemas.microsoft.com/office/drawing/2014/main" id="{BBDB50D4-93BD-A242-B295-02CCB48C9CC8}"/>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C81C0B41-DEAD-7646-AD09-CC09D4F016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r>
              <a:rPr lang="en-NZ" altLang="en-US" b="1" dirty="0"/>
              <a:t>Refer</a:t>
            </a:r>
            <a:r>
              <a:rPr lang="en-NZ" altLang="en-US" dirty="0"/>
              <a:t> to focus areas:</a:t>
            </a:r>
          </a:p>
          <a:p>
            <a:pPr marL="228600" indent="-228600" eaLnBrk="1" hangingPunct="1">
              <a:buFontTx/>
              <a:buAutoNum type="arabicPeriod"/>
            </a:pPr>
            <a:r>
              <a:rPr lang="en-NZ" altLang="en-US" dirty="0"/>
              <a:t>Confident me </a:t>
            </a:r>
          </a:p>
          <a:p>
            <a:pPr marL="685800" lvl="1" indent="-228600" eaLnBrk="1" hangingPunct="1"/>
            <a:r>
              <a:rPr lang="en-NZ" altLang="en-US" dirty="0"/>
              <a:t>About me</a:t>
            </a:r>
          </a:p>
          <a:p>
            <a:pPr marL="685800" lvl="1" indent="-228600" eaLnBrk="1" hangingPunct="1"/>
            <a:r>
              <a:rPr lang="en-NZ" altLang="en-US" dirty="0"/>
              <a:t>I can decide</a:t>
            </a:r>
          </a:p>
          <a:p>
            <a:pPr marL="228600" indent="-228600" eaLnBrk="1" hangingPunct="1">
              <a:buFontTx/>
              <a:buAutoNum type="arabicPeriod"/>
            </a:pPr>
            <a:r>
              <a:rPr lang="en-NZ" altLang="en-US" dirty="0"/>
              <a:t>Safe or unsafe?</a:t>
            </a:r>
          </a:p>
          <a:p>
            <a:pPr marL="685800" lvl="1" indent="-228600" eaLnBrk="1" hangingPunct="1"/>
            <a:r>
              <a:rPr lang="en-NZ" altLang="en-US" dirty="0"/>
              <a:t>The real world</a:t>
            </a:r>
          </a:p>
          <a:p>
            <a:pPr marL="685800" lvl="1" indent="-228600" eaLnBrk="1" hangingPunct="1"/>
            <a:r>
              <a:rPr lang="en-NZ" altLang="en-US" dirty="0"/>
              <a:t>The digital world</a:t>
            </a:r>
          </a:p>
          <a:p>
            <a:pPr marL="228600" indent="-228600" eaLnBrk="1" hangingPunct="1">
              <a:buFontTx/>
              <a:buAutoNum type="arabicPeriod"/>
            </a:pPr>
            <a:r>
              <a:rPr lang="en-NZ" altLang="en-US" dirty="0"/>
              <a:t>No excuse for abuse</a:t>
            </a:r>
          </a:p>
          <a:p>
            <a:pPr marL="685800" lvl="1" indent="-228600" eaLnBrk="1" hangingPunct="1"/>
            <a:r>
              <a:rPr lang="en-NZ" altLang="en-US" dirty="0"/>
              <a:t>About abuse</a:t>
            </a:r>
          </a:p>
          <a:p>
            <a:pPr marL="685800" lvl="1" indent="-228600" eaLnBrk="1" hangingPunct="1"/>
            <a:r>
              <a:rPr lang="en-NZ" altLang="en-US" dirty="0"/>
              <a:t>Bribes, secrets and tricks</a:t>
            </a:r>
          </a:p>
          <a:p>
            <a:pPr marL="228600" indent="-228600" eaLnBrk="1" hangingPunct="1">
              <a:buFontTx/>
              <a:buAutoNum type="arabicPeriod"/>
            </a:pPr>
            <a:r>
              <a:rPr lang="en-NZ" altLang="en-US" dirty="0"/>
              <a:t>Why should I tell?</a:t>
            </a:r>
          </a:p>
          <a:p>
            <a:pPr marL="685800" lvl="1" indent="-228600" eaLnBrk="1" hangingPunct="1"/>
            <a:r>
              <a:rPr lang="en-NZ" altLang="en-US" dirty="0"/>
              <a:t>Getting help</a:t>
            </a:r>
          </a:p>
          <a:p>
            <a:pPr marL="685800" lvl="1" indent="-228600" eaLnBrk="1" hangingPunct="1"/>
            <a:r>
              <a:rPr lang="en-NZ" altLang="en-US" dirty="0"/>
              <a:t>What now?</a:t>
            </a:r>
          </a:p>
          <a:p>
            <a:pPr marL="228600" indent="-228600" eaLnBrk="1" hangingPunct="1"/>
            <a:endParaRPr lang="en-NZ" altLang="en-US" dirty="0"/>
          </a:p>
          <a:p>
            <a:pPr marL="228600" indent="-228600" eaLnBrk="1" hangingPunct="1"/>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8E532B9F-AC82-0444-8FB9-76693FA4825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E41C5E38-0F79-7541-8E37-0998A851ECD6}" type="slidenum">
              <a:rPr lang="en-US" altLang="en-US" smtClean="0">
                <a:latin typeface="Arial" panose="020B0604020202020204" pitchFamily="34" charset="0"/>
              </a:rPr>
              <a:pPr/>
              <a:t>29</a:t>
            </a:fld>
            <a:endParaRPr lang="en-US" altLang="en-US">
              <a:latin typeface="Arial" panose="020B0604020202020204" pitchFamily="34" charset="0"/>
            </a:endParaRPr>
          </a:p>
        </p:txBody>
      </p:sp>
      <p:sp>
        <p:nvSpPr>
          <p:cNvPr id="97282" name="Rectangle 2">
            <a:extLst>
              <a:ext uri="{FF2B5EF4-FFF2-40B4-BE49-F238E27FC236}">
                <a16:creationId xmlns:a16="http://schemas.microsoft.com/office/drawing/2014/main" id="{7B1BD0E6-54A5-D04E-93CA-2FB04B5B3B8A}"/>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2E3B3AFA-03B9-BD49-AEE0-F15BD16BCC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r>
              <a:rPr lang="en-NZ" altLang="en-US" b="1" dirty="0"/>
              <a:t>Refer</a:t>
            </a:r>
            <a:r>
              <a:rPr lang="en-NZ" altLang="en-US" dirty="0"/>
              <a:t> to focus areas:</a:t>
            </a:r>
          </a:p>
          <a:p>
            <a:pPr marL="228600" indent="-228600" eaLnBrk="1" hangingPunct="1">
              <a:buFontTx/>
              <a:buAutoNum type="arabicPeriod"/>
            </a:pPr>
            <a:r>
              <a:rPr lang="en-NZ" altLang="en-US" sz="1400" dirty="0"/>
              <a:t>Keeping one step ahead</a:t>
            </a:r>
          </a:p>
          <a:p>
            <a:pPr marL="685800" lvl="1" indent="-228600" eaLnBrk="1" hangingPunct="1"/>
            <a:r>
              <a:rPr lang="en-NZ" altLang="en-US" sz="1400" dirty="0"/>
              <a:t>Choosing safe options</a:t>
            </a:r>
          </a:p>
          <a:p>
            <a:pPr marL="685800" lvl="1" indent="-228600" eaLnBrk="1" hangingPunct="1"/>
            <a:r>
              <a:rPr lang="en-NZ" altLang="en-US" sz="1400" dirty="0"/>
              <a:t>Role playing</a:t>
            </a:r>
          </a:p>
          <a:p>
            <a:pPr marL="228600" indent="-228600" eaLnBrk="1" hangingPunct="1">
              <a:buFontTx/>
              <a:buAutoNum type="arabicPeriod"/>
            </a:pPr>
            <a:r>
              <a:rPr lang="en-NZ" altLang="en-US" sz="1400" dirty="0"/>
              <a:t>I’m responsible for others too</a:t>
            </a:r>
          </a:p>
          <a:p>
            <a:pPr marL="685800" lvl="1" indent="-228600" eaLnBrk="1" hangingPunct="1"/>
            <a:r>
              <a:rPr lang="en-NZ" altLang="en-US" sz="1400" dirty="0"/>
              <a:t>Bullying</a:t>
            </a:r>
          </a:p>
          <a:p>
            <a:pPr marL="685800" lvl="1" indent="-228600" eaLnBrk="1" hangingPunct="1"/>
            <a:r>
              <a:rPr lang="en-NZ" altLang="en-US" sz="1400" dirty="0"/>
              <a:t>Caring for others</a:t>
            </a:r>
          </a:p>
          <a:p>
            <a:pPr marL="228600" indent="-228600" eaLnBrk="1" hangingPunct="1">
              <a:buFontTx/>
              <a:buAutoNum type="arabicPeriod"/>
            </a:pPr>
            <a:r>
              <a:rPr lang="en-NZ" altLang="en-US" sz="1400" dirty="0"/>
              <a:t>Finding out about abuse</a:t>
            </a:r>
          </a:p>
          <a:p>
            <a:pPr marL="685800" lvl="1" indent="-228600" eaLnBrk="1" hangingPunct="1"/>
            <a:r>
              <a:rPr lang="en-NZ" altLang="en-US" sz="1400" dirty="0"/>
              <a:t>Identifying abuse</a:t>
            </a:r>
          </a:p>
          <a:p>
            <a:pPr marL="685800" lvl="1" indent="-228600" eaLnBrk="1" hangingPunct="1"/>
            <a:r>
              <a:rPr lang="en-NZ" altLang="en-US" sz="1400" dirty="0"/>
              <a:t>Feelings about abuse</a:t>
            </a:r>
          </a:p>
          <a:p>
            <a:pPr marL="685800" lvl="1" indent="-228600" eaLnBrk="1" hangingPunct="1"/>
            <a:r>
              <a:rPr lang="en-NZ" altLang="en-US" sz="1400" dirty="0"/>
              <a:t>Responding to abuse</a:t>
            </a:r>
          </a:p>
          <a:p>
            <a:pPr marL="228600" indent="-228600" eaLnBrk="1" hangingPunct="1">
              <a:buFontTx/>
              <a:buAutoNum type="arabicPeriod"/>
            </a:pPr>
            <a:r>
              <a:rPr lang="en-NZ" altLang="en-US" sz="1400" dirty="0"/>
              <a:t>Families working together</a:t>
            </a:r>
          </a:p>
          <a:p>
            <a:pPr marL="685800" lvl="1" indent="-228600" eaLnBrk="1" hangingPunct="1"/>
            <a:r>
              <a:rPr lang="en-NZ" altLang="en-US" sz="1400" dirty="0"/>
              <a:t>Family discipline</a:t>
            </a:r>
          </a:p>
          <a:p>
            <a:pPr marL="685800" lvl="1" indent="-228600" eaLnBrk="1" hangingPunct="1"/>
            <a:r>
              <a:rPr lang="en-NZ" altLang="en-US" sz="1400" dirty="0"/>
              <a:t>Family stress</a:t>
            </a:r>
          </a:p>
          <a:p>
            <a:pPr marL="228600" indent="-228600" eaLnBrk="1" hangingPunct="1">
              <a:buFontTx/>
              <a:buAutoNum type="arabicPeriod"/>
            </a:pPr>
            <a:r>
              <a:rPr lang="en-NZ" altLang="en-US" sz="1400" dirty="0"/>
              <a:t>Reporting abuse</a:t>
            </a:r>
          </a:p>
          <a:p>
            <a:pPr marL="685800" lvl="1" indent="-228600" eaLnBrk="1" hangingPunct="1"/>
            <a:r>
              <a:rPr lang="en-NZ" altLang="en-US" sz="1400" dirty="0"/>
              <a:t>Deciding what to do</a:t>
            </a:r>
          </a:p>
          <a:p>
            <a:pPr marL="685800" lvl="1" indent="-228600" eaLnBrk="1" hangingPunct="1"/>
            <a:r>
              <a:rPr lang="en-NZ" altLang="en-US" sz="1400" dirty="0"/>
              <a:t>Reporting abuse</a:t>
            </a:r>
          </a:p>
          <a:p>
            <a:pPr marL="228600" indent="-228600" eaLnBrk="1" hangingPunct="1">
              <a:buFontTx/>
              <a:buAutoNum type="arabicPeriod"/>
            </a:pPr>
            <a:r>
              <a:rPr lang="en-NZ" altLang="en-US" sz="1400" dirty="0"/>
              <a:t>What happens now?</a:t>
            </a:r>
          </a:p>
          <a:p>
            <a:pPr marL="685800" lvl="1" indent="-228600" eaLnBrk="1" hangingPunct="1"/>
            <a:r>
              <a:rPr lang="en-NZ" altLang="en-US" sz="1400" dirty="0"/>
              <a:t>What happens after I tell?</a:t>
            </a:r>
          </a:p>
          <a:p>
            <a:pPr marL="685800" lvl="1" indent="-228600" eaLnBrk="1" hangingPunct="1"/>
            <a:r>
              <a:rPr lang="en-NZ" altLang="en-US" sz="1400" dirty="0"/>
              <a:t>Sharing new knowledge</a:t>
            </a:r>
          </a:p>
          <a:p>
            <a:pPr marL="228600" indent="-228600" eaLnBrk="1" hangingPunct="1"/>
            <a:endParaRPr lang="en-US" altLang="en-US"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656D5F29-BF2D-2C4F-A364-5C600B680AD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E37AF951-A60B-B349-8E38-ED2E08E47054}" type="slidenum">
              <a:rPr lang="en-US" altLang="en-US" smtClean="0">
                <a:latin typeface="Arial" panose="020B0604020202020204" pitchFamily="34" charset="0"/>
              </a:rPr>
              <a:pPr/>
              <a:t>3</a:t>
            </a:fld>
            <a:endParaRPr lang="en-US" altLang="en-US">
              <a:latin typeface="Arial" panose="020B0604020202020204" pitchFamily="34" charset="0"/>
            </a:endParaRPr>
          </a:p>
        </p:txBody>
      </p:sp>
      <p:sp>
        <p:nvSpPr>
          <p:cNvPr id="48130" name="Rectangle 2">
            <a:extLst>
              <a:ext uri="{FF2B5EF4-FFF2-40B4-BE49-F238E27FC236}">
                <a16:creationId xmlns:a16="http://schemas.microsoft.com/office/drawing/2014/main" id="{962C0AF6-0549-8749-B79C-9F459A02C61C}"/>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A40D5710-C7EE-9941-8E81-50B8BF2A80A4}"/>
              </a:ext>
            </a:extLst>
          </p:cNvPr>
          <p:cNvSpPr>
            <a:spLocks noGrp="1" noChangeArrowheads="1"/>
          </p:cNvSpPr>
          <p:nvPr>
            <p:ph type="body" idx="1"/>
          </p:nvPr>
        </p:nvSpPr>
        <p:spPr/>
        <p:txBody>
          <a:bodyPr/>
          <a:lstStyle/>
          <a:p>
            <a:pPr eaLnBrk="1" hangingPunct="1">
              <a:defRPr/>
            </a:pPr>
            <a:r>
              <a:rPr lang="en-NZ" altLang="en-US" b="1" dirty="0"/>
              <a:t>Explain</a:t>
            </a:r>
            <a:r>
              <a:rPr lang="en-NZ" altLang="en-US" dirty="0"/>
              <a:t> that </a:t>
            </a:r>
            <a:r>
              <a:rPr lang="en-NZ" altLang="en-US" i="1" dirty="0"/>
              <a:t>Keeping Ourselves Safe</a:t>
            </a:r>
            <a:r>
              <a:rPr lang="en-NZ" altLang="en-US" dirty="0"/>
              <a:t> is often referred to as KOS.</a:t>
            </a:r>
            <a:endParaRPr lang="en-NZ" altLang="en-US" b="1" dirty="0"/>
          </a:p>
          <a:p>
            <a:pPr eaLnBrk="1" hangingPunct="1">
              <a:lnSpc>
                <a:spcPct val="113000"/>
              </a:lnSpc>
              <a:defRPr/>
            </a:pPr>
            <a:endParaRPr lang="en-NZ" altLang="en-US" b="1" dirty="0"/>
          </a:p>
          <a:p>
            <a:pPr eaLnBrk="1" hangingPunct="1">
              <a:lnSpc>
                <a:spcPct val="113000"/>
              </a:lnSpc>
              <a:defRPr/>
            </a:pPr>
            <a:r>
              <a:rPr lang="en-NZ" altLang="en-US" b="1" dirty="0"/>
              <a:t>Explain </a:t>
            </a:r>
            <a:r>
              <a:rPr lang="en-NZ" altLang="en-US" dirty="0"/>
              <a:t>that through this presentation, we will:</a:t>
            </a:r>
          </a:p>
          <a:p>
            <a:pPr marL="171450" indent="-171450" eaLnBrk="1" hangingPunct="1">
              <a:lnSpc>
                <a:spcPct val="113000"/>
              </a:lnSpc>
              <a:buFont typeface="Arial" panose="020B0604020202020204" pitchFamily="34" charset="0"/>
              <a:buChar char="•"/>
              <a:defRPr/>
            </a:pPr>
            <a:r>
              <a:rPr lang="en-NZ" altLang="en-US" dirty="0"/>
              <a:t>explain what KOS is </a:t>
            </a:r>
          </a:p>
          <a:p>
            <a:pPr marL="171450" indent="-171450" eaLnBrk="1" hangingPunct="1">
              <a:lnSpc>
                <a:spcPct val="113000"/>
              </a:lnSpc>
              <a:buFont typeface="Arial" panose="020B0604020202020204" pitchFamily="34" charset="0"/>
              <a:buChar char="•"/>
              <a:defRPr/>
            </a:pPr>
            <a:r>
              <a:rPr lang="en-NZ" altLang="en-US" dirty="0"/>
              <a:t>ensure we have a common definition of child abuse </a:t>
            </a:r>
          </a:p>
          <a:p>
            <a:pPr marL="171450" indent="-171450" eaLnBrk="1" hangingPunct="1">
              <a:lnSpc>
                <a:spcPct val="113000"/>
              </a:lnSpc>
              <a:buFont typeface="Arial" panose="020B0604020202020204" pitchFamily="34" charset="0"/>
              <a:buChar char="•"/>
              <a:defRPr/>
            </a:pPr>
            <a:r>
              <a:rPr lang="en-NZ" altLang="en-US" dirty="0"/>
              <a:t>discuss why schools need to teach KOS</a:t>
            </a:r>
          </a:p>
          <a:p>
            <a:pPr marL="171450" indent="-171450" eaLnBrk="1" hangingPunct="1">
              <a:lnSpc>
                <a:spcPct val="113000"/>
              </a:lnSpc>
              <a:buFont typeface="Arial" panose="020B0604020202020204" pitchFamily="34" charset="0"/>
              <a:buChar char="•"/>
              <a:defRPr/>
            </a:pPr>
            <a:r>
              <a:rPr lang="en-NZ" altLang="en-US" dirty="0"/>
              <a:t>discuss the whole school approach to KOS</a:t>
            </a:r>
          </a:p>
          <a:p>
            <a:pPr marL="171450" indent="-171450" eaLnBrk="1" hangingPunct="1">
              <a:lnSpc>
                <a:spcPct val="113000"/>
              </a:lnSpc>
              <a:buFont typeface="Arial" panose="020B0604020202020204" pitchFamily="34" charset="0"/>
              <a:buChar char="•"/>
              <a:defRPr/>
            </a:pPr>
            <a:r>
              <a:rPr lang="en-NZ" altLang="en-US" dirty="0"/>
              <a:t>look at an overview of the teaching programme and resources</a:t>
            </a:r>
          </a:p>
          <a:p>
            <a:pPr marL="171450" indent="-171450" eaLnBrk="1" hangingPunct="1">
              <a:lnSpc>
                <a:spcPct val="113000"/>
              </a:lnSpc>
              <a:buFont typeface="Arial" panose="020B0604020202020204" pitchFamily="34" charset="0"/>
              <a:buChar char="•"/>
              <a:defRPr/>
            </a:pPr>
            <a:r>
              <a:rPr lang="en-NZ" altLang="en-US" dirty="0"/>
              <a:t>discuss what to do if abuse is disclosed to us</a:t>
            </a:r>
          </a:p>
          <a:p>
            <a:pPr marL="171450" indent="-171450" eaLnBrk="1" hangingPunct="1">
              <a:lnSpc>
                <a:spcPct val="113000"/>
              </a:lnSpc>
              <a:buFont typeface="Arial" panose="020B0604020202020204" pitchFamily="34" charset="0"/>
              <a:buChar char="•"/>
              <a:defRPr/>
            </a:pPr>
            <a:r>
              <a:rPr lang="en-NZ" altLang="en-US" dirty="0"/>
              <a:t>discuss what our next actions will be to implement KOS in our school. </a:t>
            </a:r>
          </a:p>
          <a:p>
            <a:pPr eaLnBrk="1" hangingPunct="1">
              <a:buFontTx/>
              <a:buChar char="•"/>
              <a:defRPr/>
            </a:pPr>
            <a:endParaRPr lang="en-NZ" altLang="en-US" dirty="0"/>
          </a:p>
          <a:p>
            <a:pPr eaLnBrk="1" hangingPunct="1">
              <a:defRPr/>
            </a:pPr>
            <a:endParaRPr lang="en-NZ" altLang="en-US" b="1" i="1"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D9B26BCD-6BF3-9948-915B-12E8058DEB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A8F62703-2B2B-304B-AB09-D4C6C2932A4E}" type="slidenum">
              <a:rPr lang="en-US" altLang="en-US" smtClean="0">
                <a:latin typeface="Arial" panose="020B0604020202020204" pitchFamily="34" charset="0"/>
              </a:rPr>
              <a:pPr/>
              <a:t>30</a:t>
            </a:fld>
            <a:endParaRPr lang="en-US" altLang="en-US">
              <a:latin typeface="Arial" panose="020B0604020202020204" pitchFamily="34" charset="0"/>
            </a:endParaRPr>
          </a:p>
        </p:txBody>
      </p:sp>
      <p:sp>
        <p:nvSpPr>
          <p:cNvPr id="99330" name="Rectangle 2">
            <a:extLst>
              <a:ext uri="{FF2B5EF4-FFF2-40B4-BE49-F238E27FC236}">
                <a16:creationId xmlns:a16="http://schemas.microsoft.com/office/drawing/2014/main" id="{0676B36D-054C-3249-839B-E35252BCDF46}"/>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FD733544-0F10-7543-845C-6F02B0992F7D}"/>
              </a:ext>
            </a:extLst>
          </p:cNvPr>
          <p:cNvSpPr>
            <a:spLocks noGrp="1" noChangeArrowheads="1"/>
          </p:cNvSpPr>
          <p:nvPr>
            <p:ph type="body" idx="1"/>
          </p:nvPr>
        </p:nvSpPr>
        <p:spPr/>
        <p:txBody>
          <a:bodyPr/>
          <a:lstStyle/>
          <a:p>
            <a:pPr eaLnBrk="1" hangingPunct="1">
              <a:defRPr/>
            </a:pPr>
            <a:endParaRPr lang="en-NZ" altLang="en-US" dirty="0"/>
          </a:p>
          <a:p>
            <a:pPr eaLnBrk="1" hangingPunct="1">
              <a:defRPr/>
            </a:pPr>
            <a:r>
              <a:rPr lang="en-NZ" altLang="en-US" b="1" dirty="0"/>
              <a:t>Explain </a:t>
            </a:r>
            <a:r>
              <a:rPr lang="en-NZ" altLang="en-US" dirty="0"/>
              <a:t>that it has</a:t>
            </a:r>
          </a:p>
          <a:p>
            <a:pPr marL="171450" indent="-171450" eaLnBrk="1" hangingPunct="1">
              <a:buFont typeface="Arial" panose="020B0604020202020204" pitchFamily="34" charset="0"/>
              <a:buChar char="•"/>
              <a:defRPr/>
            </a:pPr>
            <a:r>
              <a:rPr lang="en-NZ" altLang="en-US" dirty="0"/>
              <a:t>core health modules for years 9-10 and 11-13</a:t>
            </a:r>
          </a:p>
          <a:p>
            <a:pPr marL="171450" indent="-171450" eaLnBrk="1" hangingPunct="1">
              <a:buFont typeface="Arial" panose="020B0604020202020204" pitchFamily="34" charset="0"/>
              <a:buChar char="•"/>
              <a:defRPr/>
            </a:pPr>
            <a:r>
              <a:rPr lang="en-NZ" altLang="en-US" dirty="0"/>
              <a:t>an activity bank.</a:t>
            </a:r>
          </a:p>
          <a:p>
            <a:pPr eaLnBrk="1" hangingPunct="1">
              <a:defRPr/>
            </a:pPr>
            <a:endParaRPr lang="en-NZ" altLang="en-US" dirty="0"/>
          </a:p>
          <a:p>
            <a:pPr eaLnBrk="1" hangingPunct="1">
              <a:defRPr/>
            </a:pPr>
            <a:r>
              <a:rPr lang="en-NZ" altLang="en-US" b="1" dirty="0"/>
              <a:t>Explain </a:t>
            </a:r>
            <a:r>
              <a:rPr lang="en-NZ" altLang="en-US" dirty="0"/>
              <a:t>that the activity bank:</a:t>
            </a:r>
          </a:p>
          <a:p>
            <a:pPr marL="171450" indent="-171450" eaLnBrk="1" hangingPunct="1">
              <a:buFont typeface="Arial" panose="020B0604020202020204" pitchFamily="34" charset="0"/>
              <a:buChar char="•"/>
              <a:defRPr/>
            </a:pPr>
            <a:r>
              <a:rPr lang="en-NZ" altLang="en-US" dirty="0"/>
              <a:t>contains 20 activities </a:t>
            </a:r>
          </a:p>
          <a:p>
            <a:pPr marL="171450" indent="-171450" eaLnBrk="1" hangingPunct="1">
              <a:buFont typeface="Arial" panose="020B0604020202020204" pitchFamily="34" charset="0"/>
              <a:buChar char="•"/>
              <a:defRPr/>
            </a:pPr>
            <a:r>
              <a:rPr lang="en-NZ" altLang="en-US" dirty="0"/>
              <a:t>can be used in a variety of ways and at different times by the school, to ensure that KOS is regularly and consistently presented throughout the year.  </a:t>
            </a:r>
          </a:p>
          <a:p>
            <a:pPr eaLnBrk="1" hangingPunct="1">
              <a:defRPr/>
            </a:pPr>
            <a:endParaRPr lang="en-NZ" altLang="en-US" dirty="0"/>
          </a:p>
          <a:p>
            <a:pPr eaLnBrk="1" hangingPunct="1">
              <a:defRPr/>
            </a:pPr>
            <a:r>
              <a:rPr lang="en-NZ" altLang="en-US" dirty="0"/>
              <a:t>Suggestions for use:</a:t>
            </a:r>
          </a:p>
          <a:p>
            <a:pPr marL="171450" indent="-171450" eaLnBrk="1" hangingPunct="1">
              <a:buFont typeface="Arial" panose="020B0604020202020204" pitchFamily="34" charset="0"/>
              <a:buChar char="•"/>
              <a:defRPr/>
            </a:pPr>
            <a:r>
              <a:rPr lang="en-NZ" altLang="en-US" dirty="0"/>
              <a:t>Delivered by form or home group teachers in form time.</a:t>
            </a:r>
          </a:p>
          <a:p>
            <a:pPr marL="171450" indent="-171450" eaLnBrk="1" hangingPunct="1">
              <a:buFont typeface="Arial" panose="020B0604020202020204" pitchFamily="34" charset="0"/>
              <a:buChar char="•"/>
              <a:defRPr/>
            </a:pPr>
            <a:r>
              <a:rPr lang="en-NZ" altLang="en-US" dirty="0"/>
              <a:t>Delivered by subject teachers as part of the curriculum.</a:t>
            </a:r>
          </a:p>
          <a:p>
            <a:pPr marL="171450" indent="-171450" eaLnBrk="1" hangingPunct="1">
              <a:buFont typeface="Arial" panose="020B0604020202020204" pitchFamily="34" charset="0"/>
              <a:buChar char="•"/>
              <a:defRPr/>
            </a:pPr>
            <a:r>
              <a:rPr lang="en-NZ" altLang="en-US" dirty="0"/>
              <a:t>Delivered by Health co-ordinator in partnership with subject teacher.</a:t>
            </a:r>
          </a:p>
          <a:p>
            <a:pPr marL="171450" indent="-171450" eaLnBrk="1" hangingPunct="1">
              <a:buFont typeface="Arial" panose="020B0604020202020204" pitchFamily="34" charset="0"/>
              <a:buChar char="•"/>
              <a:defRPr/>
            </a:pPr>
            <a:r>
              <a:rPr lang="en-NZ" altLang="en-US" dirty="0"/>
              <a:t>Delivered by Guidance Counsellors or Deans in partnership with teachers.</a:t>
            </a:r>
          </a:p>
          <a:p>
            <a:pPr marL="171450" indent="-171450" eaLnBrk="1" hangingPunct="1">
              <a:buFont typeface="Arial" panose="020B0604020202020204" pitchFamily="34" charset="0"/>
              <a:buChar char="•"/>
              <a:defRPr/>
            </a:pPr>
            <a:r>
              <a:rPr lang="en-NZ" altLang="en-US" dirty="0"/>
              <a:t>Delivered by peer or associate leaders, supported by teachers.</a:t>
            </a:r>
          </a:p>
          <a:p>
            <a:pPr marL="171450" indent="-171450" eaLnBrk="1" hangingPunct="1">
              <a:buFont typeface="Arial" panose="020B0604020202020204" pitchFamily="34" charset="0"/>
              <a:buChar char="•"/>
              <a:defRPr/>
            </a:pPr>
            <a:r>
              <a:rPr lang="en-NZ" altLang="en-US" dirty="0"/>
              <a:t>Delivered by SCOs in partnership with teachers.</a:t>
            </a:r>
          </a:p>
          <a:p>
            <a:pPr marL="171450" indent="-171450" eaLnBrk="1" hangingPunct="1">
              <a:buFont typeface="Arial" panose="020B0604020202020204" pitchFamily="34" charset="0"/>
              <a:buChar char="•"/>
              <a:defRPr/>
            </a:pPr>
            <a:r>
              <a:rPr lang="en-NZ" altLang="en-US" dirty="0"/>
              <a:t>Year 13 students facilitate activities with Years 9-10.</a:t>
            </a:r>
          </a:p>
          <a:p>
            <a:pPr marL="171450" indent="-171450" eaLnBrk="1" hangingPunct="1">
              <a:buFont typeface="Arial" panose="020B0604020202020204" pitchFamily="34" charset="0"/>
              <a:buChar char="•"/>
              <a:defRPr/>
            </a:pPr>
            <a:r>
              <a:rPr lang="en-NZ" altLang="en-US" dirty="0"/>
              <a:t>As a special KOS lesson taught across all classes at one time with the teacher who usually takes the class at that time.</a:t>
            </a: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91693567-4B66-3B4C-BDA3-0DA9F8BA3C5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0BA7A3D2-EDFD-C04B-8590-453019FF7CA2}" type="slidenum">
              <a:rPr lang="en-US" altLang="en-US" smtClean="0">
                <a:latin typeface="Arial" panose="020B0604020202020204" pitchFamily="34" charset="0"/>
              </a:rPr>
              <a:pPr/>
              <a:t>31</a:t>
            </a:fld>
            <a:endParaRPr lang="en-US" altLang="en-US">
              <a:latin typeface="Arial" panose="020B0604020202020204" pitchFamily="34" charset="0"/>
            </a:endParaRPr>
          </a:p>
        </p:txBody>
      </p:sp>
      <p:sp>
        <p:nvSpPr>
          <p:cNvPr id="101378" name="Rectangle 2">
            <a:extLst>
              <a:ext uri="{FF2B5EF4-FFF2-40B4-BE49-F238E27FC236}">
                <a16:creationId xmlns:a16="http://schemas.microsoft.com/office/drawing/2014/main" id="{AAE835E2-1985-5B46-9A18-DBD7EC1A13B5}"/>
              </a:ext>
            </a:extLst>
          </p:cNvPr>
          <p:cNvSpPr>
            <a:spLocks noGrp="1" noRot="1" noChangeAspect="1" noChangeArrowheads="1" noTextEdit="1"/>
          </p:cNvSpPr>
          <p:nvPr>
            <p:ph type="sldImg"/>
          </p:nvPr>
        </p:nvSpPr>
        <p:spPr>
          <a:xfrm>
            <a:off x="895350" y="771525"/>
            <a:ext cx="4999038" cy="3749675"/>
          </a:xfrm>
          <a:ln/>
        </p:spPr>
      </p:sp>
      <p:sp>
        <p:nvSpPr>
          <p:cNvPr id="99331" name="Rectangle 3">
            <a:extLst>
              <a:ext uri="{FF2B5EF4-FFF2-40B4-BE49-F238E27FC236}">
                <a16:creationId xmlns:a16="http://schemas.microsoft.com/office/drawing/2014/main" id="{F693A868-8398-B549-81B8-E217220FA28A}"/>
              </a:ext>
            </a:extLst>
          </p:cNvPr>
          <p:cNvSpPr>
            <a:spLocks noGrp="1" noChangeArrowheads="1"/>
          </p:cNvSpPr>
          <p:nvPr>
            <p:ph type="body" idx="1"/>
          </p:nvPr>
        </p:nvSpPr>
        <p:spPr>
          <a:xfrm>
            <a:off x="904875" y="4741863"/>
            <a:ext cx="4978400" cy="4411662"/>
          </a:xfrm>
        </p:spPr>
        <p:txBody>
          <a:bodyPr/>
          <a:lstStyle/>
          <a:p>
            <a:pPr eaLnBrk="1" hangingPunct="1">
              <a:defRPr/>
            </a:pPr>
            <a:r>
              <a:rPr lang="en-NZ" altLang="en-US" b="1" i="1" dirty="0"/>
              <a:t>Note</a:t>
            </a:r>
            <a:r>
              <a:rPr lang="en-NZ" altLang="en-US" dirty="0"/>
              <a:t> - the following slides refer to the Step 4 Professional Development Workshop.  </a:t>
            </a:r>
          </a:p>
          <a:p>
            <a:pPr marL="171450" indent="-171450" eaLnBrk="1" hangingPunct="1">
              <a:buFont typeface="Arial" panose="020B0604020202020204" pitchFamily="34" charset="0"/>
              <a:buChar char="•"/>
              <a:defRPr/>
            </a:pPr>
            <a:r>
              <a:rPr lang="en-NZ" altLang="en-US" dirty="0"/>
              <a:t>Do not use these slides if the school has a separate Step 4 Professional Development Workshop scheduled.</a:t>
            </a:r>
          </a:p>
          <a:p>
            <a:pPr marL="171450" indent="-171450" eaLnBrk="1" hangingPunct="1">
              <a:buFont typeface="Arial" panose="020B0604020202020204" pitchFamily="34" charset="0"/>
              <a:buChar char="•"/>
              <a:defRPr/>
            </a:pPr>
            <a:r>
              <a:rPr lang="en-NZ" altLang="en-US" dirty="0"/>
              <a:t>Use these slides if the school is having a merged Step 3/Step 4 meeting.</a:t>
            </a:r>
            <a:r>
              <a:rPr lang="en-NZ" altLang="en-US" b="1" u="sng" dirty="0"/>
              <a:t> </a:t>
            </a:r>
          </a:p>
          <a:p>
            <a:pPr eaLnBrk="1" hangingPunct="1">
              <a:defRPr/>
            </a:pP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A8D86642-507E-C74D-85E1-FB3E7A878D2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9B9CB37F-6910-384D-BC5B-2FDD67023BC5}" type="slidenum">
              <a:rPr lang="en-US" altLang="en-US" smtClean="0">
                <a:latin typeface="Arial" panose="020B0604020202020204" pitchFamily="34" charset="0"/>
              </a:rPr>
              <a:pPr/>
              <a:t>32</a:t>
            </a:fld>
            <a:endParaRPr lang="en-US" altLang="en-US">
              <a:latin typeface="Arial" panose="020B0604020202020204" pitchFamily="34" charset="0"/>
            </a:endParaRPr>
          </a:p>
        </p:txBody>
      </p:sp>
      <p:sp>
        <p:nvSpPr>
          <p:cNvPr id="103426" name="Rectangle 2">
            <a:extLst>
              <a:ext uri="{FF2B5EF4-FFF2-40B4-BE49-F238E27FC236}">
                <a16:creationId xmlns:a16="http://schemas.microsoft.com/office/drawing/2014/main" id="{AC670330-A3D6-0D44-9A16-06ED90CBEE3D}"/>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64644CDE-1FD7-104B-BE53-823763887F65}"/>
              </a:ext>
            </a:extLst>
          </p:cNvPr>
          <p:cNvSpPr>
            <a:spLocks noGrp="1" noChangeArrowheads="1"/>
          </p:cNvSpPr>
          <p:nvPr>
            <p:ph type="body" idx="1"/>
          </p:nvPr>
        </p:nvSpPr>
        <p:spPr/>
        <p:txBody>
          <a:bodyPr/>
          <a:lstStyle/>
          <a:p>
            <a:pPr eaLnBrk="1" hangingPunct="1">
              <a:defRPr/>
            </a:pPr>
            <a:r>
              <a:rPr lang="en-NZ" altLang="en-US" b="1" i="1" dirty="0"/>
              <a:t>Note</a:t>
            </a:r>
            <a:r>
              <a:rPr lang="en-NZ" altLang="en-US" dirty="0"/>
              <a:t> - the following slides refer to the Step 4 Professional Development Workshop.  </a:t>
            </a:r>
          </a:p>
          <a:p>
            <a:pPr marL="171450" indent="-171450" eaLnBrk="1" hangingPunct="1">
              <a:buFont typeface="Arial" panose="020B0604020202020204" pitchFamily="34" charset="0"/>
              <a:buChar char="•"/>
              <a:defRPr/>
            </a:pPr>
            <a:r>
              <a:rPr lang="en-NZ" altLang="en-US" dirty="0"/>
              <a:t>Do not use these slides if the school has a separate Step 4 Professional Development Workshop scheduled.</a:t>
            </a:r>
          </a:p>
          <a:p>
            <a:pPr marL="171450" indent="-171450" eaLnBrk="1" hangingPunct="1">
              <a:buFont typeface="Arial" panose="020B0604020202020204" pitchFamily="34" charset="0"/>
              <a:buChar char="•"/>
              <a:defRPr/>
            </a:pPr>
            <a:r>
              <a:rPr lang="en-NZ" altLang="en-US" dirty="0"/>
              <a:t>Use these slides if the school is having a merged Step 3/Step 4 meeting.</a:t>
            </a:r>
            <a:r>
              <a:rPr lang="en-NZ" altLang="en-US" b="1" u="sng" dirty="0"/>
              <a:t> </a:t>
            </a:r>
          </a:p>
          <a:p>
            <a:pPr eaLnBrk="1" hangingPunct="1">
              <a:defRPr/>
            </a:pPr>
            <a:endParaRPr lang="en-NZ" altLang="en-US" b="1" u="sng" dirty="0"/>
          </a:p>
          <a:p>
            <a:pPr eaLnBrk="1" hangingPunct="1">
              <a:defRPr/>
            </a:pPr>
            <a:endParaRPr lang="en-NZ" altLang="en-US" b="1" u="sng" dirty="0"/>
          </a:p>
          <a:p>
            <a:pPr eaLnBrk="1" hangingPunct="1">
              <a:defRPr/>
            </a:pPr>
            <a:r>
              <a:rPr lang="en-NZ" altLang="en-US" b="1" u="sng" dirty="0"/>
              <a:t>Activity 1</a:t>
            </a:r>
          </a:p>
          <a:p>
            <a:pPr eaLnBrk="1" hangingPunct="1">
              <a:defRPr/>
            </a:pPr>
            <a:r>
              <a:rPr lang="en-NZ" altLang="en-US" b="1" dirty="0"/>
              <a:t>Get</a:t>
            </a:r>
            <a:r>
              <a:rPr lang="en-NZ" altLang="en-US" dirty="0"/>
              <a:t> groups to consider the scenario and share their responses. </a:t>
            </a:r>
            <a:endParaRPr lang="en-NZ" altLang="en-US" b="1" u="sng" dirty="0"/>
          </a:p>
          <a:p>
            <a:pPr eaLnBrk="1" hangingPunct="1">
              <a:defRPr/>
            </a:pPr>
            <a:endParaRPr lang="en-NZ" altLang="en-US" b="1" u="sng" dirty="0"/>
          </a:p>
          <a:p>
            <a:pPr eaLnBrk="1" hangingPunct="1">
              <a:defRPr/>
            </a:pPr>
            <a:r>
              <a:rPr lang="en-NZ" altLang="en-US" b="1" u="sng" dirty="0"/>
              <a:t>Activity 2</a:t>
            </a:r>
          </a:p>
          <a:p>
            <a:pPr eaLnBrk="1" hangingPunct="1">
              <a:defRPr/>
            </a:pPr>
            <a:r>
              <a:rPr lang="en-NZ" altLang="en-US" b="1" dirty="0"/>
              <a:t>Ask</a:t>
            </a:r>
            <a:r>
              <a:rPr lang="en-NZ" altLang="en-US" dirty="0"/>
              <a:t> if anyone has had any disclosures made to them at school – could get them to tell group about it – </a:t>
            </a:r>
            <a:r>
              <a:rPr lang="en-NZ" altLang="en-US" dirty="0" err="1"/>
              <a:t>ie</a:t>
            </a:r>
            <a:r>
              <a:rPr lang="en-NZ" altLang="en-US" dirty="0"/>
              <a:t> how they felt, what they did etc (without too much detail)</a:t>
            </a:r>
            <a:endParaRPr lang="en-US" altLang="en-US" dirty="0"/>
          </a:p>
          <a:p>
            <a:pPr eaLnBrk="1" hangingPunct="1">
              <a:defRPr/>
            </a:pPr>
            <a:endParaRPr lang="en-NZ" altLang="en-US" dirty="0"/>
          </a:p>
          <a:p>
            <a:pPr eaLnBrk="1" hangingPunct="1">
              <a:defRPr/>
            </a:pPr>
            <a:r>
              <a:rPr lang="en-NZ" altLang="en-US" b="1" u="sng" dirty="0"/>
              <a:t>Optional activity:</a:t>
            </a:r>
          </a:p>
          <a:p>
            <a:pPr eaLnBrk="1" hangingPunct="1">
              <a:defRPr/>
            </a:pPr>
            <a:r>
              <a:rPr lang="en-NZ" altLang="en-US" dirty="0"/>
              <a:t>Note - use this activity with caution – you have to be certain of your audience, but it can show how hard it is for children to disclose.  </a:t>
            </a:r>
          </a:p>
          <a:p>
            <a:pPr eaLnBrk="1" hangingPunct="1">
              <a:defRPr/>
            </a:pPr>
            <a:endParaRPr lang="en-NZ" altLang="en-US" dirty="0"/>
          </a:p>
          <a:p>
            <a:pPr eaLnBrk="1" hangingPunct="1">
              <a:defRPr/>
            </a:pPr>
            <a:r>
              <a:rPr lang="en-NZ" altLang="en-US" b="1" dirty="0"/>
              <a:t>Ask </a:t>
            </a:r>
            <a:r>
              <a:rPr lang="en-NZ" altLang="en-US" dirty="0"/>
              <a:t>group to get themselves into pairs with someone they don’t know very well.  Turn and face their partner and put their knees close together.  </a:t>
            </a:r>
          </a:p>
          <a:p>
            <a:pPr eaLnBrk="1" hangingPunct="1">
              <a:defRPr/>
            </a:pPr>
            <a:endParaRPr lang="en-NZ" altLang="en-US" dirty="0"/>
          </a:p>
          <a:p>
            <a:pPr eaLnBrk="1" hangingPunct="1">
              <a:defRPr/>
            </a:pPr>
            <a:r>
              <a:rPr lang="en-NZ" altLang="en-US" b="1" dirty="0"/>
              <a:t>Ask </a:t>
            </a:r>
            <a:r>
              <a:rPr lang="en-NZ" altLang="en-US" dirty="0"/>
              <a:t>them to tell their partner about their last sexual experience.  Tell them that they have five minutes.  </a:t>
            </a:r>
          </a:p>
          <a:p>
            <a:pPr eaLnBrk="1" hangingPunct="1">
              <a:defRPr/>
            </a:pPr>
            <a:r>
              <a:rPr lang="en-NZ" altLang="en-US" dirty="0"/>
              <a:t>Note: you will get some very interesting looks from this exercise.  </a:t>
            </a:r>
          </a:p>
          <a:p>
            <a:pPr eaLnBrk="1" hangingPunct="1">
              <a:defRPr/>
            </a:pPr>
            <a:r>
              <a:rPr lang="en-NZ" altLang="en-US" dirty="0"/>
              <a:t>Give them only a few seconds (most will not be willing to talk on topic) then stop them.</a:t>
            </a:r>
          </a:p>
          <a:p>
            <a:pPr eaLnBrk="1" hangingPunct="1">
              <a:defRPr/>
            </a:pPr>
            <a:endParaRPr lang="en-NZ" altLang="en-US" dirty="0"/>
          </a:p>
          <a:p>
            <a:pPr eaLnBrk="1" hangingPunct="1">
              <a:defRPr/>
            </a:pPr>
            <a:r>
              <a:rPr lang="en-NZ" altLang="en-US" b="1" dirty="0"/>
              <a:t>Ask</a:t>
            </a:r>
            <a:r>
              <a:rPr lang="en-NZ" altLang="en-US" dirty="0"/>
              <a:t> for reaction to this activity – explain how when a child is making a disclosure it can be very hard, just like this activity.  We don’t often talk about personal experiences like this.</a:t>
            </a:r>
          </a:p>
          <a:p>
            <a:pPr eaLnBrk="1" hangingPunct="1">
              <a:defRPr/>
            </a:pPr>
            <a:endParaRPr lang="en-NZ"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317AE882-4F02-FD4C-A192-18C1564048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DC414FED-B682-B142-8136-79B700C8588D}" type="slidenum">
              <a:rPr lang="en-US" altLang="en-US" smtClean="0">
                <a:latin typeface="Arial" panose="020B0604020202020204" pitchFamily="34" charset="0"/>
              </a:rPr>
              <a:pPr/>
              <a:t>33</a:t>
            </a:fld>
            <a:endParaRPr lang="en-US" altLang="en-US">
              <a:latin typeface="Arial" panose="020B0604020202020204" pitchFamily="34" charset="0"/>
            </a:endParaRPr>
          </a:p>
        </p:txBody>
      </p:sp>
      <p:sp>
        <p:nvSpPr>
          <p:cNvPr id="105474" name="Rectangle 2">
            <a:extLst>
              <a:ext uri="{FF2B5EF4-FFF2-40B4-BE49-F238E27FC236}">
                <a16:creationId xmlns:a16="http://schemas.microsoft.com/office/drawing/2014/main" id="{D63CACD4-7700-E846-A3F8-518C4C491286}"/>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6F1B2DA6-7F29-CC4C-A5DB-868DD93BCDEC}"/>
              </a:ext>
            </a:extLst>
          </p:cNvPr>
          <p:cNvSpPr>
            <a:spLocks noGrp="1" noChangeArrowheads="1"/>
          </p:cNvSpPr>
          <p:nvPr>
            <p:ph type="body" idx="1"/>
          </p:nvPr>
        </p:nvSpPr>
        <p:spPr/>
        <p:txBody>
          <a:bodyPr/>
          <a:lstStyle/>
          <a:p>
            <a:pPr eaLnBrk="1" hangingPunct="1">
              <a:defRPr/>
            </a:pPr>
            <a:r>
              <a:rPr lang="en-NZ" altLang="en-US" b="1" dirty="0"/>
              <a:t>Note -</a:t>
            </a:r>
            <a:r>
              <a:rPr lang="en-NZ" altLang="en-US" dirty="0"/>
              <a:t> prior to this presentation obtain a copy of the school policy/procedures for reporting abuse.  Ensure the school has copies to hand out to staff.</a:t>
            </a:r>
          </a:p>
          <a:p>
            <a:pPr eaLnBrk="1" hangingPunct="1">
              <a:defRPr/>
            </a:pPr>
            <a:endParaRPr lang="en-NZ" altLang="en-US" dirty="0"/>
          </a:p>
          <a:p>
            <a:pPr eaLnBrk="1" hangingPunct="1">
              <a:defRPr/>
            </a:pPr>
            <a:r>
              <a:rPr lang="en-NZ" altLang="en-US" b="1" dirty="0"/>
              <a:t>Refer </a:t>
            </a:r>
            <a:r>
              <a:rPr lang="en-NZ" altLang="en-US" dirty="0"/>
              <a:t>to the KOS implementation guide</a:t>
            </a:r>
            <a:r>
              <a:rPr lang="en-NZ" altLang="en-US" b="1" dirty="0"/>
              <a:t>.</a:t>
            </a:r>
          </a:p>
          <a:p>
            <a:pPr eaLnBrk="1" hangingPunct="1">
              <a:defRPr/>
            </a:pPr>
            <a:endParaRPr lang="en-NZ" altLang="en-US" b="1" dirty="0"/>
          </a:p>
          <a:p>
            <a:pPr eaLnBrk="1" hangingPunct="1">
              <a:defRPr/>
            </a:pPr>
            <a:r>
              <a:rPr lang="en-NZ" altLang="en-US" b="1" dirty="0"/>
              <a:t>Explain </a:t>
            </a:r>
            <a:r>
              <a:rPr lang="en-NZ" altLang="en-US" dirty="0"/>
              <a:t>the following steps:</a:t>
            </a:r>
          </a:p>
          <a:p>
            <a:pPr eaLnBrk="1" hangingPunct="1">
              <a:defRPr/>
            </a:pPr>
            <a:endParaRPr lang="en-NZ" altLang="en-US" dirty="0"/>
          </a:p>
          <a:p>
            <a:pPr eaLnBrk="1" hangingPunct="1">
              <a:defRPr/>
            </a:pPr>
            <a:r>
              <a:rPr lang="en-NZ" altLang="en-US" b="1" i="1" dirty="0"/>
              <a:t>Ensure the safety of the child</a:t>
            </a:r>
          </a:p>
          <a:p>
            <a:pPr marL="171450" indent="-171450" eaLnBrk="1" hangingPunct="1">
              <a:buFont typeface="Arial" panose="020B0604020202020204" pitchFamily="34" charset="0"/>
              <a:buChar char="•"/>
              <a:defRPr/>
            </a:pPr>
            <a:r>
              <a:rPr lang="en-NZ" altLang="en-US" dirty="0"/>
              <a:t>If the child is in immediate danger or unsafe, act immediately to secure their safety.</a:t>
            </a:r>
          </a:p>
          <a:p>
            <a:pPr marL="171450" indent="-171450" eaLnBrk="1" hangingPunct="1">
              <a:buFont typeface="Arial" panose="020B0604020202020204" pitchFamily="34" charset="0"/>
              <a:buChar char="•"/>
              <a:defRPr/>
            </a:pPr>
            <a:r>
              <a:rPr lang="en-NZ" altLang="en-US" dirty="0"/>
              <a:t>Do not alert the alleged abuser.</a:t>
            </a:r>
          </a:p>
          <a:p>
            <a:pPr eaLnBrk="1" hangingPunct="1">
              <a:defRPr/>
            </a:pPr>
            <a:endParaRPr lang="en-NZ" altLang="en-US" b="1" dirty="0"/>
          </a:p>
          <a:p>
            <a:pPr eaLnBrk="1" hangingPunct="1">
              <a:defRPr/>
            </a:pPr>
            <a:r>
              <a:rPr lang="en-NZ" altLang="en-US" b="1" i="1" dirty="0"/>
              <a:t>Listen</a:t>
            </a:r>
          </a:p>
          <a:p>
            <a:pPr marL="171450" indent="-171450" eaLnBrk="1" hangingPunct="1">
              <a:buFont typeface="Arial" panose="020B0604020202020204" pitchFamily="34" charset="0"/>
              <a:buChar char="•"/>
              <a:defRPr/>
            </a:pPr>
            <a:r>
              <a:rPr lang="en-NZ" altLang="en-US" dirty="0"/>
              <a:t>Do not ask leading questions or put words into the child’s mouth. </a:t>
            </a:r>
          </a:p>
          <a:p>
            <a:pPr marL="171450" indent="-171450" eaLnBrk="1" hangingPunct="1">
              <a:buFont typeface="Arial" panose="020B0604020202020204" pitchFamily="34" charset="0"/>
              <a:buChar char="•"/>
              <a:defRPr/>
            </a:pPr>
            <a:r>
              <a:rPr lang="en-NZ" altLang="en-US" dirty="0"/>
              <a:t>Allow them to tell you as much as they want.</a:t>
            </a:r>
          </a:p>
          <a:p>
            <a:pPr eaLnBrk="1" hangingPunct="1">
              <a:defRPr/>
            </a:pPr>
            <a:endParaRPr lang="en-NZ" altLang="en-US" b="1" dirty="0"/>
          </a:p>
          <a:p>
            <a:pPr eaLnBrk="1" hangingPunct="1">
              <a:defRPr/>
            </a:pPr>
            <a:r>
              <a:rPr lang="en-NZ" altLang="en-US" b="1" i="1" dirty="0"/>
              <a:t>Believe</a:t>
            </a:r>
          </a:p>
          <a:p>
            <a:pPr marL="171450" indent="-171450" eaLnBrk="1" hangingPunct="1">
              <a:buFont typeface="Arial" panose="020B0604020202020204" pitchFamily="34" charset="0"/>
              <a:buChar char="•"/>
              <a:defRPr/>
            </a:pPr>
            <a:r>
              <a:rPr lang="en-NZ" altLang="en-US" dirty="0"/>
              <a:t>Believe what they say, don’t criticise.</a:t>
            </a:r>
          </a:p>
          <a:p>
            <a:pPr eaLnBrk="1" hangingPunct="1">
              <a:defRPr/>
            </a:pPr>
            <a:endParaRPr lang="en-NZ" altLang="en-US" b="1" dirty="0"/>
          </a:p>
          <a:p>
            <a:pPr eaLnBrk="1" hangingPunct="1">
              <a:defRPr/>
            </a:pPr>
            <a:r>
              <a:rPr lang="en-NZ" altLang="en-US" b="1" i="1" dirty="0"/>
              <a:t>Say</a:t>
            </a:r>
          </a:p>
          <a:p>
            <a:pPr marL="171450" indent="-171450" eaLnBrk="1" hangingPunct="1">
              <a:buFont typeface="Arial" panose="020B0604020202020204" pitchFamily="34" charset="0"/>
              <a:buChar char="•"/>
              <a:defRPr/>
            </a:pPr>
            <a:r>
              <a:rPr lang="en-NZ" altLang="en-US" dirty="0"/>
              <a:t>“I’m glad you told me.”</a:t>
            </a:r>
          </a:p>
          <a:p>
            <a:pPr marL="171450" indent="-171450" eaLnBrk="1" hangingPunct="1">
              <a:buFont typeface="Arial" panose="020B0604020202020204" pitchFamily="34" charset="0"/>
              <a:buChar char="•"/>
              <a:defRPr/>
            </a:pPr>
            <a:r>
              <a:rPr lang="en-NZ" altLang="en-US" dirty="0"/>
              <a:t>“I’m sorry this happened.”</a:t>
            </a:r>
          </a:p>
          <a:p>
            <a:pPr marL="171450" indent="-171450" eaLnBrk="1" hangingPunct="1">
              <a:buFont typeface="Arial" panose="020B0604020202020204" pitchFamily="34" charset="0"/>
              <a:buChar char="•"/>
              <a:defRPr/>
            </a:pPr>
            <a:r>
              <a:rPr lang="en-NZ" altLang="en-US" dirty="0"/>
              <a:t>“It’s not your fault.”</a:t>
            </a:r>
          </a:p>
          <a:p>
            <a:pPr marL="171450" indent="-171450" eaLnBrk="1" hangingPunct="1">
              <a:buFont typeface="Arial" panose="020B0604020202020204" pitchFamily="34" charset="0"/>
              <a:buChar char="•"/>
              <a:defRPr/>
            </a:pPr>
            <a:r>
              <a:rPr lang="en-NZ" altLang="en-US" dirty="0"/>
              <a:t>“I’ll do something to help.”</a:t>
            </a:r>
          </a:p>
          <a:p>
            <a:pPr eaLnBrk="1" hangingPunct="1">
              <a:defRPr/>
            </a:pPr>
            <a:endParaRPr lang="en-NZ" altLang="en-US" b="1" dirty="0"/>
          </a:p>
          <a:p>
            <a:pPr eaLnBrk="1" hangingPunct="1">
              <a:defRPr/>
            </a:pPr>
            <a:r>
              <a:rPr lang="en-NZ" altLang="en-US" b="1" i="1" dirty="0"/>
              <a:t>Keep calm</a:t>
            </a:r>
          </a:p>
          <a:p>
            <a:pPr marL="171450" indent="-171450" eaLnBrk="1" hangingPunct="1">
              <a:buFont typeface="Arial" panose="020B0604020202020204" pitchFamily="34" charset="0"/>
              <a:buChar char="•"/>
              <a:defRPr/>
            </a:pPr>
            <a:r>
              <a:rPr lang="en-NZ" altLang="en-US" dirty="0"/>
              <a:t>If the child detects your discomfort or anxiety they may not want to share any more of their problem.</a:t>
            </a:r>
          </a:p>
          <a:p>
            <a:pPr eaLnBrk="1" hangingPunct="1">
              <a:defRPr/>
            </a:pPr>
            <a:endParaRPr lang="en-NZ" altLang="en-US" b="1" dirty="0"/>
          </a:p>
          <a:p>
            <a:pPr eaLnBrk="1" hangingPunct="1">
              <a:defRPr/>
            </a:pPr>
            <a:r>
              <a:rPr lang="en-NZ" altLang="en-US" b="1" i="1" dirty="0"/>
              <a:t>Document</a:t>
            </a:r>
          </a:p>
          <a:p>
            <a:pPr marL="171450" indent="-171450" eaLnBrk="1" hangingPunct="1">
              <a:buFont typeface="Arial" panose="020B0604020202020204" pitchFamily="34" charset="0"/>
              <a:buChar char="•"/>
              <a:defRPr/>
            </a:pPr>
            <a:r>
              <a:rPr lang="en-NZ" altLang="en-US" dirty="0"/>
              <a:t>Record the day, date and time.</a:t>
            </a:r>
          </a:p>
          <a:p>
            <a:pPr marL="171450" indent="-171450" eaLnBrk="1" hangingPunct="1">
              <a:buFont typeface="Arial" panose="020B0604020202020204" pitchFamily="34" charset="0"/>
              <a:buChar char="•"/>
              <a:defRPr/>
            </a:pPr>
            <a:r>
              <a:rPr lang="en-NZ" altLang="en-US" dirty="0"/>
              <a:t>Record what the child has said word for word as far as possible. </a:t>
            </a:r>
          </a:p>
          <a:p>
            <a:pPr marL="171450" indent="-171450" eaLnBrk="1" hangingPunct="1">
              <a:buFont typeface="Arial" panose="020B0604020202020204" pitchFamily="34" charset="0"/>
              <a:buChar char="•"/>
              <a:defRPr/>
            </a:pPr>
            <a:r>
              <a:rPr lang="en-NZ" altLang="en-US" dirty="0"/>
              <a:t>Do this as soon as you can.</a:t>
            </a:r>
          </a:p>
          <a:p>
            <a:pPr eaLnBrk="1" hangingPunct="1">
              <a:defRPr/>
            </a:pPr>
            <a:endParaRPr lang="en-NZ" altLang="en-US" b="1" dirty="0"/>
          </a:p>
          <a:p>
            <a:pPr eaLnBrk="1" hangingPunct="1">
              <a:defRPr/>
            </a:pPr>
            <a:r>
              <a:rPr lang="en-NZ" altLang="en-US" b="1" i="1" dirty="0"/>
              <a:t>Keep the child safe</a:t>
            </a:r>
          </a:p>
          <a:p>
            <a:pPr marL="171450" indent="-171450" eaLnBrk="1" hangingPunct="1">
              <a:buFont typeface="Arial" panose="020B0604020202020204" pitchFamily="34" charset="0"/>
              <a:buChar char="•"/>
              <a:defRPr/>
            </a:pPr>
            <a:r>
              <a:rPr lang="en-NZ" altLang="en-US" dirty="0"/>
              <a:t>Keep the child in a safe place.</a:t>
            </a:r>
          </a:p>
          <a:p>
            <a:pPr eaLnBrk="1" hangingPunct="1">
              <a:defRPr/>
            </a:pPr>
            <a:endParaRPr lang="en-NZ" altLang="en-US" b="1" dirty="0"/>
          </a:p>
          <a:p>
            <a:pPr eaLnBrk="1" hangingPunct="1">
              <a:defRPr/>
            </a:pPr>
            <a:r>
              <a:rPr lang="en-NZ" altLang="en-US" b="1" i="1" dirty="0"/>
              <a:t>Follow your school policy</a:t>
            </a:r>
          </a:p>
          <a:p>
            <a:pPr marL="171450" indent="-171450" eaLnBrk="1" hangingPunct="1">
              <a:buFont typeface="Arial" panose="020B0604020202020204" pitchFamily="34" charset="0"/>
              <a:buChar char="•"/>
              <a:defRPr/>
            </a:pPr>
            <a:r>
              <a:rPr lang="en-NZ" altLang="en-US" dirty="0"/>
              <a:t>It will have practical procedures for you to follow, such as whose support you should enlist. </a:t>
            </a:r>
          </a:p>
          <a:p>
            <a:pPr marL="171450" indent="-171450" eaLnBrk="1" hangingPunct="1">
              <a:buFont typeface="Arial" panose="020B0604020202020204" pitchFamily="34" charset="0"/>
              <a:buChar char="•"/>
              <a:defRPr/>
            </a:pPr>
            <a:r>
              <a:rPr lang="en-NZ" altLang="en-US" dirty="0"/>
              <a:t>Respect confidentiality.</a:t>
            </a:r>
          </a:p>
          <a:p>
            <a:pPr eaLnBrk="1" hangingPunct="1">
              <a:buFontTx/>
              <a:buChar char="•"/>
              <a:defRPr/>
            </a:pPr>
            <a:endParaRPr lang="en-NZ" altLang="en-US" dirty="0"/>
          </a:p>
          <a:p>
            <a:pPr eaLnBrk="1" hangingPunct="1">
              <a:defRPr/>
            </a:pPr>
            <a:r>
              <a:rPr lang="en-NZ" altLang="en-US" b="1" i="1" dirty="0"/>
              <a:t>Find support for yourself</a:t>
            </a:r>
          </a:p>
          <a:p>
            <a:pPr marL="171450" indent="-171450" eaLnBrk="1" hangingPunct="1">
              <a:buFont typeface="Arial" panose="020B0604020202020204" pitchFamily="34" charset="0"/>
              <a:buChar char="•"/>
              <a:defRPr/>
            </a:pPr>
            <a:r>
              <a:rPr lang="en-NZ" altLang="en-US" dirty="0"/>
              <a:t>You may need to have access to an employee support programme or similar. </a:t>
            </a:r>
          </a:p>
          <a:p>
            <a:pPr marL="171450" indent="-171450" eaLnBrk="1" hangingPunct="1">
              <a:buFont typeface="Arial" panose="020B0604020202020204" pitchFamily="34" charset="0"/>
              <a:buChar char="•"/>
              <a:defRPr/>
            </a:pPr>
            <a:r>
              <a:rPr lang="en-NZ" altLang="en-US" dirty="0"/>
              <a:t>It is unwise to talk to other staff because of the integrity of the evidence.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ADFC6C16-E98E-DD41-96F4-4341BA41DA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FF5E8239-B2DE-1348-A46A-2ABFE4059280}" type="slidenum">
              <a:rPr lang="en-US" altLang="en-US" smtClean="0">
                <a:latin typeface="Arial" panose="020B0604020202020204" pitchFamily="34" charset="0"/>
              </a:rPr>
              <a:pPr/>
              <a:t>34</a:t>
            </a:fld>
            <a:endParaRPr lang="en-US" altLang="en-US">
              <a:latin typeface="Arial" panose="020B0604020202020204" pitchFamily="34" charset="0"/>
            </a:endParaRPr>
          </a:p>
        </p:txBody>
      </p:sp>
      <p:sp>
        <p:nvSpPr>
          <p:cNvPr id="107522" name="Rectangle 2">
            <a:extLst>
              <a:ext uri="{FF2B5EF4-FFF2-40B4-BE49-F238E27FC236}">
                <a16:creationId xmlns:a16="http://schemas.microsoft.com/office/drawing/2014/main" id="{EBE04EAE-CD10-0C42-91C7-5B000A8D0DCE}"/>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4F4EFD58-3EC9-424B-90C2-5A8927EE262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NZ" altLang="en-US"/>
              <a:t>Refer to school’s Child Protection Policy</a:t>
            </a:r>
          </a:p>
          <a:p>
            <a:pPr eaLnBrk="1" hangingPunct="1"/>
            <a:r>
              <a:rPr lang="en-NZ" altLang="en-US"/>
              <a:t>A suspicion is enough because intuition and gut feelings are usually right.  </a:t>
            </a:r>
          </a:p>
          <a:p>
            <a:pPr eaLnBrk="1" hangingPunct="1"/>
            <a:r>
              <a:rPr lang="en-NZ" altLang="en-US"/>
              <a:t>You are not required to have proof – this is the job of the authorities.</a:t>
            </a:r>
          </a:p>
          <a:p>
            <a:pPr eaLnBrk="1" hangingPunct="1"/>
            <a:r>
              <a:rPr lang="en-NZ" altLang="en-US"/>
              <a:t>It is especially hard to report abuse if you know the family well and find it hard to believe that a child in that family could be maltreated. </a:t>
            </a:r>
          </a:p>
          <a:p>
            <a:pPr eaLnBrk="1" hangingPunct="1"/>
            <a:endParaRPr lang="en-NZ" altLang="en-US"/>
          </a:p>
          <a:p>
            <a:pPr eaLnBrk="1" hangingPunct="1"/>
            <a:r>
              <a:rPr lang="en-NZ" altLang="en-US"/>
              <a:t>Oranga Tamariki Act 1989 states that anyone who believes a child or young person has been or is likely to be harmed, ill-treated, abused, neglected or deprived may report the matter to a social worker or a member of Police. They will be protected providing the information is given in good faith.</a:t>
            </a:r>
          </a:p>
          <a:p>
            <a:pPr eaLnBrk="1" hangingPunct="1"/>
            <a:endParaRPr lang="en-NZ"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C25BD567-CBC4-5B45-98BD-BADD5A0750E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C12B51BE-38D1-4B4A-897E-CF1EBEE896B6}" type="slidenum">
              <a:rPr lang="en-US" altLang="en-US" smtClean="0">
                <a:latin typeface="Arial" panose="020B0604020202020204" pitchFamily="34" charset="0"/>
              </a:rPr>
              <a:pPr/>
              <a:t>35</a:t>
            </a:fld>
            <a:endParaRPr lang="en-US" altLang="en-US">
              <a:latin typeface="Arial" panose="020B0604020202020204" pitchFamily="34" charset="0"/>
            </a:endParaRPr>
          </a:p>
        </p:txBody>
      </p:sp>
      <p:sp>
        <p:nvSpPr>
          <p:cNvPr id="109570" name="Rectangle 2">
            <a:extLst>
              <a:ext uri="{FF2B5EF4-FFF2-40B4-BE49-F238E27FC236}">
                <a16:creationId xmlns:a16="http://schemas.microsoft.com/office/drawing/2014/main" id="{D2EBEBC0-017D-4E40-BF02-5712E863375A}"/>
              </a:ext>
            </a:extLst>
          </p:cNvPr>
          <p:cNvSpPr>
            <a:spLocks noGrp="1" noRot="1" noChangeAspect="1" noChangeArrowheads="1" noTextEdit="1"/>
          </p:cNvSpPr>
          <p:nvPr>
            <p:ph type="sldImg"/>
          </p:nvPr>
        </p:nvSpPr>
        <p:spPr>
          <a:xfrm>
            <a:off x="895350" y="771525"/>
            <a:ext cx="4999038" cy="3749675"/>
          </a:xfrm>
          <a:ln/>
        </p:spPr>
      </p:sp>
      <p:sp>
        <p:nvSpPr>
          <p:cNvPr id="107523" name="Rectangle 3">
            <a:extLst>
              <a:ext uri="{FF2B5EF4-FFF2-40B4-BE49-F238E27FC236}">
                <a16:creationId xmlns:a16="http://schemas.microsoft.com/office/drawing/2014/main" id="{1937B779-1563-DF4B-B31A-EDFA2E130B73}"/>
              </a:ext>
            </a:extLst>
          </p:cNvPr>
          <p:cNvSpPr>
            <a:spLocks noGrp="1" noChangeArrowheads="1"/>
          </p:cNvSpPr>
          <p:nvPr>
            <p:ph type="body" idx="1"/>
          </p:nvPr>
        </p:nvSpPr>
        <p:spPr>
          <a:xfrm>
            <a:off x="904875" y="4741863"/>
            <a:ext cx="4978400" cy="4411662"/>
          </a:xfrm>
        </p:spPr>
        <p:txBody>
          <a:bodyPr/>
          <a:lstStyle/>
          <a:p>
            <a:pPr eaLnBrk="1" hangingPunct="1">
              <a:defRPr/>
            </a:pPr>
            <a:r>
              <a:rPr lang="en-NZ" altLang="en-US" b="1" dirty="0"/>
              <a:t>Facilitate</a:t>
            </a:r>
            <a:r>
              <a:rPr lang="en-NZ" altLang="en-US" dirty="0"/>
              <a:t> a discussion with the staff as to what the next steps will be for them.</a:t>
            </a:r>
          </a:p>
          <a:p>
            <a:pPr eaLnBrk="1" hangingPunct="1">
              <a:defRPr/>
            </a:pPr>
            <a:endParaRPr lang="en-NZ" altLang="en-US" dirty="0"/>
          </a:p>
          <a:p>
            <a:pPr eaLnBrk="1" hangingPunct="1">
              <a:defRPr/>
            </a:pPr>
            <a:r>
              <a:rPr lang="en-NZ" altLang="en-US" dirty="0"/>
              <a:t>If this is a Step 3 KOS presentation to school staff, the next steps may be:</a:t>
            </a:r>
          </a:p>
          <a:p>
            <a:pPr marL="171450" indent="-171450" eaLnBrk="1" hangingPunct="1">
              <a:buFont typeface="Arial" panose="020B0604020202020204" pitchFamily="34" charset="0"/>
              <a:buChar char="•"/>
              <a:defRPr/>
            </a:pPr>
            <a:r>
              <a:rPr lang="en-NZ" altLang="en-US" dirty="0"/>
              <a:t>setting up a staff/student support team</a:t>
            </a:r>
          </a:p>
          <a:p>
            <a:pPr marL="171450" indent="-171450" eaLnBrk="1" hangingPunct="1">
              <a:buFont typeface="Arial" panose="020B0604020202020204" pitchFamily="34" charset="0"/>
              <a:buChar char="•"/>
              <a:defRPr/>
            </a:pPr>
            <a:r>
              <a:rPr lang="en-NZ" altLang="en-US" dirty="0"/>
              <a:t>organising the Step 4 Professional Development Workshop</a:t>
            </a:r>
          </a:p>
          <a:p>
            <a:pPr marL="171450" indent="-171450" eaLnBrk="1" hangingPunct="1">
              <a:buFont typeface="Arial" panose="020B0604020202020204" pitchFamily="34" charset="0"/>
              <a:buChar char="•"/>
              <a:defRPr/>
            </a:pPr>
            <a:r>
              <a:rPr lang="en-NZ" altLang="en-US" dirty="0"/>
              <a:t>planning the succeeding implementation steps.</a:t>
            </a:r>
          </a:p>
          <a:p>
            <a:pPr eaLnBrk="1" hangingPunct="1">
              <a:buFontTx/>
              <a:buChar char="•"/>
              <a:defRPr/>
            </a:pPr>
            <a:endParaRPr lang="en-NZ" altLang="en-US" dirty="0"/>
          </a:p>
          <a:p>
            <a:pPr eaLnBrk="1" hangingPunct="1">
              <a:defRPr/>
            </a:pPr>
            <a:r>
              <a:rPr lang="en-NZ" altLang="en-US" dirty="0"/>
              <a:t>If this is a combined Step 3 KOS presentation to school staff and Step 4 professional development workshop, the next steps may well be:</a:t>
            </a:r>
          </a:p>
          <a:p>
            <a:pPr marL="171450" indent="-171450" eaLnBrk="1" hangingPunct="1">
              <a:buFont typeface="Arial" panose="020B0604020202020204" pitchFamily="34" charset="0"/>
              <a:buChar char="•"/>
              <a:defRPr/>
            </a:pPr>
            <a:r>
              <a:rPr lang="en-NZ" altLang="en-US" dirty="0"/>
              <a:t>reviewing policies such as child abuse, allegations against staff, harassment and bullying.</a:t>
            </a:r>
          </a:p>
          <a:p>
            <a:pPr marL="171450" indent="-171450" eaLnBrk="1" hangingPunct="1">
              <a:buFont typeface="Arial" panose="020B0604020202020204" pitchFamily="34" charset="0"/>
              <a:buChar char="•"/>
              <a:defRPr/>
            </a:pPr>
            <a:r>
              <a:rPr lang="en-NZ" altLang="en-US" dirty="0"/>
              <a:t>ensuring all staff are familiar with these policies</a:t>
            </a:r>
          </a:p>
          <a:p>
            <a:pPr marL="171450" indent="-171450" eaLnBrk="1" hangingPunct="1">
              <a:buFont typeface="Arial" panose="020B0604020202020204" pitchFamily="34" charset="0"/>
              <a:buChar char="•"/>
              <a:defRPr/>
            </a:pPr>
            <a:r>
              <a:rPr lang="en-NZ" altLang="en-US" dirty="0"/>
              <a:t>ensuring all staff know what to do in the event of a disclosure.</a:t>
            </a:r>
          </a:p>
          <a:p>
            <a:pPr marL="171450" indent="-171450" eaLnBrk="1" hangingPunct="1">
              <a:buFont typeface="Arial" panose="020B0604020202020204" pitchFamily="34" charset="0"/>
              <a:buChar char="•"/>
              <a:defRPr/>
            </a:pPr>
            <a:r>
              <a:rPr lang="en-NZ" altLang="en-US" dirty="0"/>
              <a:t>planning the succeeding implementation steps.</a:t>
            </a:r>
          </a:p>
          <a:p>
            <a:pPr eaLnBrk="1" hangingPunct="1">
              <a:buFontTx/>
              <a:buChar char="•"/>
              <a:defRPr/>
            </a:pPr>
            <a:endParaRPr lang="en-NZ" altLang="en-US" dirty="0"/>
          </a:p>
          <a:p>
            <a:pPr eaLnBrk="1" hangingPunct="1">
              <a:defRPr/>
            </a:pPr>
            <a:r>
              <a:rPr lang="en-NZ" altLang="en-US" b="1" dirty="0"/>
              <a:t>Allow </a:t>
            </a:r>
            <a:r>
              <a:rPr lang="en-NZ" altLang="en-US" dirty="0"/>
              <a:t>time for questions.</a:t>
            </a:r>
          </a:p>
          <a:p>
            <a:pPr eaLnBrk="1" hangingPunct="1">
              <a:defRPr/>
            </a:pPr>
            <a:r>
              <a:rPr lang="en-NZ" altLang="en-US" dirty="0"/>
              <a:t> </a:t>
            </a:r>
            <a:endParaRPr lang="en-US" altLang="en-US" dirty="0"/>
          </a:p>
          <a:p>
            <a:pPr eaLnBrk="1" hangingPunct="1">
              <a:defRPr/>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96D04FDA-1B4B-9B4D-B8BE-0F2FB0CB6D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EDEA2ACB-59C7-794B-88D2-DDC77D337C19}" type="slidenum">
              <a:rPr lang="en-US" altLang="en-US" smtClean="0">
                <a:latin typeface="Arial" panose="020B0604020202020204" pitchFamily="34" charset="0"/>
              </a:rPr>
              <a:pPr/>
              <a:t>4</a:t>
            </a:fld>
            <a:endParaRPr lang="en-US" altLang="en-US">
              <a:latin typeface="Arial" panose="020B0604020202020204" pitchFamily="34" charset="0"/>
            </a:endParaRPr>
          </a:p>
        </p:txBody>
      </p:sp>
      <p:sp>
        <p:nvSpPr>
          <p:cNvPr id="50178" name="Rectangle 2">
            <a:extLst>
              <a:ext uri="{FF2B5EF4-FFF2-40B4-BE49-F238E27FC236}">
                <a16:creationId xmlns:a16="http://schemas.microsoft.com/office/drawing/2014/main" id="{FBB14C05-BB8E-A248-A9B7-DFAA2ECB1A16}"/>
              </a:ext>
            </a:extLst>
          </p:cNvPr>
          <p:cNvSpPr>
            <a:spLocks noGrp="1" noRot="1" noChangeAspect="1" noChangeArrowheads="1" noTextEdit="1"/>
          </p:cNvSpPr>
          <p:nvPr>
            <p:ph type="sldImg"/>
          </p:nvPr>
        </p:nvSpPr>
        <p:spPr>
          <a:xfrm>
            <a:off x="895350" y="771525"/>
            <a:ext cx="4999038" cy="3749675"/>
          </a:xfrm>
          <a:ln/>
        </p:spPr>
      </p:sp>
      <p:sp>
        <p:nvSpPr>
          <p:cNvPr id="50179" name="Rectangle 3">
            <a:extLst>
              <a:ext uri="{FF2B5EF4-FFF2-40B4-BE49-F238E27FC236}">
                <a16:creationId xmlns:a16="http://schemas.microsoft.com/office/drawing/2014/main" id="{9A1AB590-A04E-6E41-B3F7-F5B057D3F5D3}"/>
              </a:ext>
            </a:extLst>
          </p:cNvPr>
          <p:cNvSpPr>
            <a:spLocks noGrp="1" noChangeArrowheads="1"/>
          </p:cNvSpPr>
          <p:nvPr>
            <p:ph type="body" idx="1"/>
          </p:nvPr>
        </p:nvSpPr>
        <p:spPr>
          <a:xfrm>
            <a:off x="904875" y="4741863"/>
            <a:ext cx="4978400" cy="4411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3AFFB855-5E97-AA47-B02E-DA694E90302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9E84E4DF-E7DC-FA43-AD20-432F6795B8AE}" type="slidenum">
              <a:rPr lang="en-US" altLang="en-US" smtClean="0">
                <a:latin typeface="Arial" panose="020B0604020202020204" pitchFamily="34" charset="0"/>
              </a:rPr>
              <a:pPr/>
              <a:t>5</a:t>
            </a:fld>
            <a:endParaRPr lang="en-US" altLang="en-US">
              <a:latin typeface="Arial" panose="020B0604020202020204" pitchFamily="34" charset="0"/>
            </a:endParaRPr>
          </a:p>
        </p:txBody>
      </p:sp>
      <p:sp>
        <p:nvSpPr>
          <p:cNvPr id="52226" name="Rectangle 2">
            <a:extLst>
              <a:ext uri="{FF2B5EF4-FFF2-40B4-BE49-F238E27FC236}">
                <a16:creationId xmlns:a16="http://schemas.microsoft.com/office/drawing/2014/main" id="{939588D8-6C27-F144-BB63-A830EFF5B638}"/>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5333C568-5CC7-734A-B965-A96D1E76AEFB}"/>
              </a:ext>
            </a:extLst>
          </p:cNvPr>
          <p:cNvSpPr>
            <a:spLocks noGrp="1" noChangeArrowheads="1"/>
          </p:cNvSpPr>
          <p:nvPr>
            <p:ph type="body" idx="1"/>
          </p:nvPr>
        </p:nvSpPr>
        <p:spPr/>
        <p:txBody>
          <a:bodyPr/>
          <a:lstStyle/>
          <a:p>
            <a:pPr eaLnBrk="1" hangingPunct="1">
              <a:defRPr/>
            </a:pPr>
            <a:r>
              <a:rPr lang="en-NZ" altLang="en-US" b="1" dirty="0"/>
              <a:t>Ask: </a:t>
            </a:r>
            <a:r>
              <a:rPr lang="en-NZ" altLang="en-US" i="1" dirty="0"/>
              <a:t>“</a:t>
            </a:r>
            <a:r>
              <a:rPr lang="en-NZ" altLang="en-US" dirty="0"/>
              <a:t>Who has taught KOS before?”</a:t>
            </a:r>
          </a:p>
          <a:p>
            <a:pPr eaLnBrk="1" hangingPunct="1">
              <a:defRPr/>
            </a:pPr>
            <a:endParaRPr lang="en-NZ" altLang="en-US" dirty="0"/>
          </a:p>
          <a:p>
            <a:pPr eaLnBrk="1" hangingPunct="1">
              <a:spcAft>
                <a:spcPts val="600"/>
              </a:spcAft>
              <a:defRPr/>
            </a:pPr>
            <a:r>
              <a:rPr lang="en-NZ" altLang="en-US" b="1" dirty="0"/>
              <a:t>Explain</a:t>
            </a:r>
            <a:r>
              <a:rPr lang="en-NZ" altLang="en-US" dirty="0"/>
              <a:t> that KOS:</a:t>
            </a:r>
          </a:p>
          <a:p>
            <a:pPr marL="171450" indent="-171450" eaLnBrk="1" hangingPunct="1">
              <a:spcAft>
                <a:spcPts val="600"/>
              </a:spcAft>
              <a:buFont typeface="Arial" panose="020B0604020202020204" pitchFamily="34" charset="0"/>
              <a:buChar char="•"/>
              <a:defRPr/>
            </a:pPr>
            <a:r>
              <a:rPr lang="en-NZ" altLang="en-US" dirty="0"/>
              <a:t>is a comprehensive child abuse prevention programme  </a:t>
            </a:r>
          </a:p>
          <a:p>
            <a:pPr marL="171450" indent="-171450" eaLnBrk="1" hangingPunct="1">
              <a:spcAft>
                <a:spcPts val="600"/>
              </a:spcAft>
              <a:buFont typeface="Arial" panose="020B0604020202020204" pitchFamily="34" charset="0"/>
              <a:buChar char="•"/>
              <a:defRPr/>
            </a:pPr>
            <a:r>
              <a:rPr lang="en-NZ" altLang="en-US" dirty="0"/>
              <a:t>goes from junior primary to senior secondary (years 0-13)</a:t>
            </a:r>
          </a:p>
          <a:p>
            <a:pPr marL="171450" indent="-171450" eaLnBrk="1" hangingPunct="1">
              <a:spcAft>
                <a:spcPts val="600"/>
              </a:spcAft>
              <a:buFont typeface="Arial" panose="020B0604020202020204" pitchFamily="34" charset="0"/>
              <a:buChar char="•"/>
              <a:defRPr/>
            </a:pPr>
            <a:r>
              <a:rPr lang="en-NZ" altLang="en-US" dirty="0"/>
              <a:t>was developed in response to an increasing awareness amongst police and teachers of the need to protect children from abuse</a:t>
            </a:r>
          </a:p>
          <a:p>
            <a:pPr marL="171450" indent="-171450" eaLnBrk="1" hangingPunct="1">
              <a:spcAft>
                <a:spcPts val="600"/>
              </a:spcAft>
              <a:buFont typeface="Arial" panose="020B0604020202020204" pitchFamily="34" charset="0"/>
              <a:buChar char="•"/>
              <a:defRPr/>
            </a:pPr>
            <a:r>
              <a:rPr lang="en-NZ" altLang="en-US" dirty="0"/>
              <a:t>was first introduced in schools around 1986 after a requirement to teach safety skills to children</a:t>
            </a:r>
          </a:p>
          <a:p>
            <a:pPr marL="171450" indent="-171450" eaLnBrk="1" hangingPunct="1">
              <a:spcAft>
                <a:spcPts val="600"/>
              </a:spcAft>
              <a:buFont typeface="Arial" panose="020B0604020202020204" pitchFamily="34" charset="0"/>
              <a:buChar char="•"/>
              <a:defRPr/>
            </a:pPr>
            <a:r>
              <a:rPr lang="en-NZ" altLang="en-US" dirty="0"/>
              <a:t>has been extensively evaluated and revised.</a:t>
            </a:r>
          </a:p>
          <a:p>
            <a:pPr eaLnBrk="1" hangingPunct="1">
              <a:defRPr/>
            </a:pPr>
            <a:endParaRPr lang="en-NZ" altLang="en-US" b="1" dirty="0"/>
          </a:p>
          <a:p>
            <a:pPr eaLnBrk="1" hangingPunct="1">
              <a:defRPr/>
            </a:pPr>
            <a:endParaRPr lang="en-NZ"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4D963B2D-B76D-9B4A-B370-B07ABF03228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57F6F148-E87A-9743-8F17-914807281735}" type="slidenum">
              <a:rPr lang="en-US" altLang="en-US" smtClean="0">
                <a:latin typeface="Arial" panose="020B0604020202020204" pitchFamily="34" charset="0"/>
              </a:rPr>
              <a:pPr/>
              <a:t>6</a:t>
            </a:fld>
            <a:endParaRPr lang="en-US" altLang="en-US">
              <a:latin typeface="Arial" panose="020B0604020202020204" pitchFamily="34" charset="0"/>
            </a:endParaRPr>
          </a:p>
        </p:txBody>
      </p:sp>
      <p:sp>
        <p:nvSpPr>
          <p:cNvPr id="54274" name="Rectangle 7">
            <a:extLst>
              <a:ext uri="{FF2B5EF4-FFF2-40B4-BE49-F238E27FC236}">
                <a16:creationId xmlns:a16="http://schemas.microsoft.com/office/drawing/2014/main" id="{A7E9CA95-C941-F04B-9A7E-D491B78AB376}"/>
              </a:ext>
            </a:extLst>
          </p:cNvPr>
          <p:cNvSpPr txBox="1">
            <a:spLocks noGrp="1" noChangeArrowheads="1"/>
          </p:cNvSpPr>
          <p:nvPr/>
        </p:nvSpPr>
        <p:spPr bwMode="auto">
          <a:xfrm>
            <a:off x="3846513" y="9428163"/>
            <a:ext cx="29416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pPr algn="r"/>
            <a:fld id="{5BFCCAFD-8891-9D45-AFFA-9575702E3F7A}" type="slidenum">
              <a:rPr lang="en-US" altLang="en-US" sz="1200">
                <a:latin typeface="Arial" panose="020B0604020202020204" pitchFamily="34" charset="0"/>
                <a:ea typeface="ＭＳ Ｐゴシック" panose="020B0600070205080204" pitchFamily="34" charset="-128"/>
              </a:rPr>
              <a:pPr algn="r"/>
              <a:t>6</a:t>
            </a:fld>
            <a:endParaRPr lang="en-US" altLang="en-US" sz="1200">
              <a:latin typeface="Arial" panose="020B0604020202020204" pitchFamily="34" charset="0"/>
              <a:ea typeface="ＭＳ Ｐゴシック" panose="020B0600070205080204" pitchFamily="34" charset="-128"/>
            </a:endParaRPr>
          </a:p>
        </p:txBody>
      </p:sp>
      <p:sp>
        <p:nvSpPr>
          <p:cNvPr id="54275" name="Rectangle 2">
            <a:extLst>
              <a:ext uri="{FF2B5EF4-FFF2-40B4-BE49-F238E27FC236}">
                <a16:creationId xmlns:a16="http://schemas.microsoft.com/office/drawing/2014/main" id="{5CEFABBB-61BF-FC49-9E0A-496DA2EF88A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9ADE0D6A-459E-CD40-8591-AC4F905E05C1}"/>
              </a:ext>
            </a:extLst>
          </p:cNvPr>
          <p:cNvSpPr>
            <a:spLocks noGrp="1" noChangeArrowheads="1"/>
          </p:cNvSpPr>
          <p:nvPr>
            <p:ph type="body" idx="1"/>
          </p:nvPr>
        </p:nvSpPr>
        <p:spPr>
          <a:xfrm>
            <a:off x="904875" y="4714875"/>
            <a:ext cx="4978400" cy="4465638"/>
          </a:xfrm>
        </p:spPr>
        <p:txBody>
          <a:bodyPr/>
          <a:lstStyle/>
          <a:p>
            <a:pPr eaLnBrk="1" hangingPunct="1">
              <a:defRPr/>
            </a:pPr>
            <a:r>
              <a:rPr lang="en-NZ" altLang="en-US" b="1" dirty="0"/>
              <a:t>Explain</a:t>
            </a:r>
            <a:r>
              <a:rPr lang="en-NZ" altLang="en-US" dirty="0"/>
              <a:t> that the aims of KOS are:</a:t>
            </a:r>
          </a:p>
          <a:p>
            <a:pPr eaLnBrk="1" hangingPunct="1">
              <a:defRPr/>
            </a:pPr>
            <a:endParaRPr lang="en-US" altLang="en-US" dirty="0"/>
          </a:p>
          <a:p>
            <a:pPr marL="342900" indent="-342900" eaLnBrk="1" hangingPunct="1">
              <a:lnSpc>
                <a:spcPct val="114000"/>
              </a:lnSpc>
              <a:spcAft>
                <a:spcPts val="1200"/>
              </a:spcAft>
              <a:buFont typeface="Arial" panose="020B0604020202020204" pitchFamily="34" charset="0"/>
              <a:buChar char="•"/>
              <a:defRPr/>
            </a:pPr>
            <a:r>
              <a:rPr lang="en-NZ" altLang="en-US" dirty="0"/>
              <a:t>To teach children a range of safe practices that they can use when interacting with other people, </a:t>
            </a:r>
            <a:r>
              <a:rPr lang="en-NZ" altLang="en-US" b="1" dirty="0"/>
              <a:t>both online and face to face</a:t>
            </a:r>
          </a:p>
          <a:p>
            <a:pPr marL="342900" indent="-342900" eaLnBrk="1" hangingPunct="1">
              <a:lnSpc>
                <a:spcPct val="114000"/>
              </a:lnSpc>
              <a:spcAft>
                <a:spcPts val="1200"/>
              </a:spcAft>
              <a:buFont typeface="Arial" panose="020B0604020202020204" pitchFamily="34" charset="0"/>
              <a:buChar char="•"/>
              <a:defRPr/>
            </a:pPr>
            <a:r>
              <a:rPr lang="en-NZ" dirty="0"/>
              <a:t>To teach students how to recognise the difference between healthy and unhealthy relationships, </a:t>
            </a:r>
            <a:r>
              <a:rPr lang="en-NZ" b="1" dirty="0"/>
              <a:t>and encourage students who have been or are being abused to seek help</a:t>
            </a:r>
            <a:r>
              <a:rPr lang="en-NZ" altLang="en-US" dirty="0"/>
              <a:t>.</a:t>
            </a:r>
          </a:p>
          <a:p>
            <a:pPr marL="342900" indent="-342900" eaLnBrk="1" hangingPunct="1">
              <a:lnSpc>
                <a:spcPct val="114000"/>
              </a:lnSpc>
              <a:spcAft>
                <a:spcPts val="1200"/>
              </a:spcAft>
              <a:buFont typeface="Arial" panose="020B0604020202020204" pitchFamily="34" charset="0"/>
              <a:buChar char="•"/>
              <a:defRPr/>
            </a:pPr>
            <a:r>
              <a:rPr lang="en-NZ" altLang="en-US" b="1" dirty="0"/>
              <a:t>To prevent abuse </a:t>
            </a:r>
            <a:r>
              <a:rPr lang="en-NZ" altLang="en-US" dirty="0"/>
              <a:t>by making parents and teachers more aware of their responsibilities to help students avoid abuse.</a:t>
            </a:r>
          </a:p>
          <a:p>
            <a:pPr eaLnBrk="1" hangingPunct="1">
              <a:defRPr/>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5DFB9B1-EE66-8A43-85C1-E5FC72EDDDD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5925D47E-B345-BF40-B114-B1EFE73D7E20}" type="slidenum">
              <a:rPr lang="en-US" altLang="en-US" smtClean="0">
                <a:latin typeface="Arial" panose="020B0604020202020204" pitchFamily="34" charset="0"/>
              </a:rPr>
              <a:pPr/>
              <a:t>7</a:t>
            </a:fld>
            <a:endParaRPr lang="en-US" altLang="en-US">
              <a:latin typeface="Arial" panose="020B0604020202020204" pitchFamily="34" charset="0"/>
            </a:endParaRPr>
          </a:p>
        </p:txBody>
      </p:sp>
      <p:sp>
        <p:nvSpPr>
          <p:cNvPr id="56322" name="Rectangle 2">
            <a:extLst>
              <a:ext uri="{FF2B5EF4-FFF2-40B4-BE49-F238E27FC236}">
                <a16:creationId xmlns:a16="http://schemas.microsoft.com/office/drawing/2014/main" id="{BC62F646-B636-814E-8308-B51FB8BFC6A5}"/>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6BD6B9F9-2140-A046-82CB-E72518CA1AD7}"/>
              </a:ext>
            </a:extLst>
          </p:cNvPr>
          <p:cNvSpPr>
            <a:spLocks noGrp="1" noChangeArrowheads="1"/>
          </p:cNvSpPr>
          <p:nvPr>
            <p:ph type="body" idx="1"/>
          </p:nvPr>
        </p:nvSpPr>
        <p:spPr/>
        <p:txBody>
          <a:bodyPr/>
          <a:lstStyle/>
          <a:p>
            <a:pPr eaLnBrk="1" hangingPunct="1">
              <a:defRPr/>
            </a:pPr>
            <a:r>
              <a:rPr lang="en-NZ" altLang="en-US" sz="1400" b="1" dirty="0"/>
              <a:t>Explain</a:t>
            </a:r>
            <a:r>
              <a:rPr lang="en-NZ" altLang="en-US" sz="1400" dirty="0"/>
              <a:t> that:</a:t>
            </a:r>
          </a:p>
          <a:p>
            <a:pPr marL="285750" indent="-285750" eaLnBrk="1" hangingPunct="1">
              <a:buFont typeface="Arial" panose="020B0604020202020204" pitchFamily="34" charset="0"/>
              <a:buChar char="•"/>
              <a:defRPr/>
            </a:pPr>
            <a:r>
              <a:rPr lang="en-NZ" altLang="en-US" sz="1400" dirty="0"/>
              <a:t>Abuse is unacceptable and is a crime. </a:t>
            </a:r>
          </a:p>
          <a:p>
            <a:pPr marL="285750" indent="-285750" eaLnBrk="1" hangingPunct="1">
              <a:buFont typeface="Arial" panose="020B0604020202020204" pitchFamily="34" charset="0"/>
              <a:buChar char="•"/>
              <a:defRPr/>
            </a:pPr>
            <a:r>
              <a:rPr lang="en-NZ" altLang="en-US" sz="1400" dirty="0"/>
              <a:t>Abuse can take a number of forms and all can be damaging to the victim.</a:t>
            </a:r>
          </a:p>
          <a:p>
            <a:pPr marL="285750" indent="-285750" eaLnBrk="1" hangingPunct="1">
              <a:buFont typeface="Arial" panose="020B0604020202020204" pitchFamily="34" charset="0"/>
              <a:buChar char="•"/>
              <a:defRPr/>
            </a:pPr>
            <a:r>
              <a:rPr lang="en-NZ" altLang="en-US" sz="1400" dirty="0"/>
              <a:t>Abuse is never the victim’s fault. </a:t>
            </a:r>
          </a:p>
          <a:p>
            <a:pPr marL="285750" indent="-285750" eaLnBrk="1" hangingPunct="1">
              <a:buFont typeface="Arial" panose="020B0604020202020204" pitchFamily="34" charset="0"/>
              <a:buChar char="•"/>
              <a:defRPr/>
            </a:pPr>
            <a:r>
              <a:rPr lang="en-NZ" altLang="en-US" sz="1400" dirty="0"/>
              <a:t>No-one deserves to be abused.</a:t>
            </a:r>
          </a:p>
          <a:p>
            <a:pPr marL="285750" indent="-285750" eaLnBrk="1" hangingPunct="1">
              <a:buFont typeface="Arial" panose="020B0604020202020204" pitchFamily="34" charset="0"/>
              <a:buChar char="•"/>
              <a:defRPr/>
            </a:pPr>
            <a:r>
              <a:rPr lang="en-NZ" altLang="en-US" sz="1400" dirty="0"/>
              <a:t>Everyone in schools and the school community has a responsibility to help prevent abuse of children. </a:t>
            </a:r>
          </a:p>
          <a:p>
            <a:pPr eaLnBrk="1" hangingPunct="1">
              <a:buFontTx/>
              <a:buChar char="•"/>
              <a:defRPr/>
            </a:pPr>
            <a:endParaRPr lang="en-NZ" altLang="en-US" sz="1400" dirty="0"/>
          </a:p>
          <a:p>
            <a:pPr eaLnBrk="1" hangingPunct="1">
              <a:defRPr/>
            </a:pPr>
            <a:r>
              <a:rPr lang="en-NZ" altLang="en-US" sz="1400" i="1" dirty="0"/>
              <a:t>… continued on next slide …</a:t>
            </a:r>
          </a:p>
          <a:p>
            <a:pPr eaLnBrk="1" hangingPunct="1">
              <a:buFontTx/>
              <a:buChar char="•"/>
              <a:defRPr/>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EDD75EB5-34F2-294B-AA5F-D9EE9BACADF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C0AEA401-6517-CA44-92F3-FB5BF5935B4E}" type="slidenum">
              <a:rPr lang="en-US" altLang="en-US" smtClean="0">
                <a:latin typeface="Arial" panose="020B0604020202020204" pitchFamily="34" charset="0"/>
              </a:rPr>
              <a:pPr/>
              <a:t>8</a:t>
            </a:fld>
            <a:endParaRPr lang="en-US" altLang="en-US">
              <a:latin typeface="Arial" panose="020B0604020202020204" pitchFamily="34" charset="0"/>
            </a:endParaRPr>
          </a:p>
        </p:txBody>
      </p:sp>
      <p:sp>
        <p:nvSpPr>
          <p:cNvPr id="58370" name="Rectangle 2">
            <a:extLst>
              <a:ext uri="{FF2B5EF4-FFF2-40B4-BE49-F238E27FC236}">
                <a16:creationId xmlns:a16="http://schemas.microsoft.com/office/drawing/2014/main" id="{F28DF349-A0BA-9947-B360-9C45141E993A}"/>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7CD88387-F362-9347-8051-EA4C41A2C5FF}"/>
              </a:ext>
            </a:extLst>
          </p:cNvPr>
          <p:cNvSpPr>
            <a:spLocks noGrp="1" noChangeArrowheads="1"/>
          </p:cNvSpPr>
          <p:nvPr>
            <p:ph type="body" idx="1"/>
          </p:nvPr>
        </p:nvSpPr>
        <p:spPr/>
        <p:txBody>
          <a:bodyPr/>
          <a:lstStyle/>
          <a:p>
            <a:pPr eaLnBrk="1" hangingPunct="1">
              <a:defRPr/>
            </a:pPr>
            <a:r>
              <a:rPr lang="en-NZ" altLang="en-US" sz="1400" i="1" dirty="0"/>
              <a:t>… continued from previous slide …</a:t>
            </a:r>
            <a:r>
              <a:rPr lang="en-NZ" altLang="en-US" b="1" dirty="0"/>
              <a:t> </a:t>
            </a:r>
          </a:p>
          <a:p>
            <a:pPr eaLnBrk="1" hangingPunct="1">
              <a:defRPr/>
            </a:pPr>
            <a:endParaRPr lang="en-NZ" altLang="en-US" b="1" dirty="0"/>
          </a:p>
          <a:p>
            <a:pPr eaLnBrk="1" hangingPunct="1">
              <a:defRPr/>
            </a:pPr>
            <a:r>
              <a:rPr lang="en-NZ" altLang="en-US" b="1" dirty="0"/>
              <a:t>Explain</a:t>
            </a:r>
            <a:r>
              <a:rPr lang="en-NZ" altLang="en-US" dirty="0"/>
              <a:t> that:</a:t>
            </a:r>
          </a:p>
          <a:p>
            <a:pPr marL="171450" indent="-171450" eaLnBrk="1" hangingPunct="1">
              <a:buFont typeface="Arial" panose="020B0604020202020204" pitchFamily="34" charset="0"/>
              <a:buChar char="•"/>
              <a:defRPr/>
            </a:pPr>
            <a:r>
              <a:rPr lang="en-NZ" altLang="en-US" dirty="0"/>
              <a:t>Skills, knowledge and attitudes can be taught that will help children recognise, avoid and report abuse. </a:t>
            </a:r>
          </a:p>
          <a:p>
            <a:pPr marL="171450" indent="-171450" eaLnBrk="1" hangingPunct="1">
              <a:buFont typeface="Arial" panose="020B0604020202020204" pitchFamily="34" charset="0"/>
              <a:buChar char="•"/>
              <a:defRPr/>
            </a:pPr>
            <a:r>
              <a:rPr lang="en-NZ" altLang="en-US" dirty="0"/>
              <a:t>Reports of abuse must be listened to and acted on.</a:t>
            </a:r>
          </a:p>
          <a:p>
            <a:pPr marL="171450" indent="-171450" eaLnBrk="1" hangingPunct="1">
              <a:buFont typeface="Arial" panose="020B0604020202020204" pitchFamily="34" charset="0"/>
              <a:buChar char="•"/>
              <a:defRPr/>
            </a:pPr>
            <a:r>
              <a:rPr lang="en-NZ" altLang="en-US" dirty="0"/>
              <a:t>Children need abuse prevention education in an ongoing way throughout their schooling.</a:t>
            </a:r>
          </a:p>
          <a:p>
            <a:pPr marL="171450" indent="-171450" eaLnBrk="1" hangingPunct="1">
              <a:buFont typeface="Arial" panose="020B0604020202020204" pitchFamily="34" charset="0"/>
              <a:buChar char="•"/>
              <a:defRPr/>
            </a:pPr>
            <a:r>
              <a:rPr lang="en-NZ" altLang="en-US" dirty="0"/>
              <a:t>Schools must have effective abuse prevention policies and procedures in place.</a:t>
            </a:r>
            <a:endParaRPr lang="en-US" altLang="en-US" dirty="0"/>
          </a:p>
          <a:p>
            <a:pPr eaLnBrk="1" hangingPunct="1">
              <a:defRPr/>
            </a:pPr>
            <a:endParaRPr lang="en-NZ" altLang="en-US" dirty="0"/>
          </a:p>
          <a:p>
            <a:pPr eaLnBrk="1" hangingPunct="1">
              <a:defRPr/>
            </a:pPr>
            <a:r>
              <a:rPr lang="en-NZ" altLang="en-US" b="1" i="1" dirty="0"/>
              <a:t>Note - make sure you have:</a:t>
            </a:r>
          </a:p>
          <a:p>
            <a:pPr marL="171450" indent="-171450" eaLnBrk="1" hangingPunct="1">
              <a:buFont typeface="Arial" panose="020B0604020202020204" pitchFamily="34" charset="0"/>
              <a:buChar char="•"/>
              <a:defRPr/>
            </a:pPr>
            <a:r>
              <a:rPr lang="en-NZ" altLang="en-US" i="1" dirty="0"/>
              <a:t>already viewed the school’s child protection policy</a:t>
            </a:r>
          </a:p>
          <a:p>
            <a:pPr marL="171450" indent="-171450" eaLnBrk="1" hangingPunct="1">
              <a:buFont typeface="Arial" panose="020B0604020202020204" pitchFamily="34" charset="0"/>
              <a:buChar char="•"/>
              <a:defRPr/>
            </a:pPr>
            <a:r>
              <a:rPr lang="en-NZ" altLang="en-US" i="1" dirty="0"/>
              <a:t>copies are available for staff to view following presentation. It is important that they are familiar with the policy and who to go to if they become aware of abuse.</a:t>
            </a:r>
            <a:endParaRPr lang="en-US" altLang="en-US" i="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5BEF02EE-6995-F040-8BDF-C05102EE7E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olas" panose="020B0609020204030204" pitchFamily="49" charset="0"/>
                <a:ea typeface="Osaka" pitchFamily="1" charset="-128"/>
              </a:defRPr>
            </a:lvl1pPr>
            <a:lvl2pPr marL="742950" indent="-285750">
              <a:defRPr>
                <a:solidFill>
                  <a:schemeClr val="tx1"/>
                </a:solidFill>
                <a:latin typeface="Consolas" panose="020B0609020204030204" pitchFamily="49" charset="0"/>
                <a:ea typeface="Osaka" pitchFamily="1" charset="-128"/>
              </a:defRPr>
            </a:lvl2pPr>
            <a:lvl3pPr marL="1143000" indent="-228600">
              <a:defRPr>
                <a:solidFill>
                  <a:schemeClr val="tx1"/>
                </a:solidFill>
                <a:latin typeface="Consolas" panose="020B0609020204030204" pitchFamily="49" charset="0"/>
                <a:ea typeface="Osaka" pitchFamily="1" charset="-128"/>
              </a:defRPr>
            </a:lvl3pPr>
            <a:lvl4pPr marL="1600200" indent="-228600">
              <a:defRPr>
                <a:solidFill>
                  <a:schemeClr val="tx1"/>
                </a:solidFill>
                <a:latin typeface="Consolas" panose="020B0609020204030204" pitchFamily="49" charset="0"/>
                <a:ea typeface="Osaka" pitchFamily="1" charset="-128"/>
              </a:defRPr>
            </a:lvl4pPr>
            <a:lvl5pPr marL="2057400" indent="-228600">
              <a:defRPr>
                <a:solidFill>
                  <a:schemeClr val="tx1"/>
                </a:solidFill>
                <a:latin typeface="Consolas" panose="020B0609020204030204" pitchFamily="49" charset="0"/>
                <a:ea typeface="Osaka" pitchFamily="1" charset="-128"/>
              </a:defRPr>
            </a:lvl5pPr>
            <a:lvl6pPr marL="25146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6pPr>
            <a:lvl7pPr marL="29718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7pPr>
            <a:lvl8pPr marL="34290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8pPr>
            <a:lvl9pPr marL="3886200" indent="-228600" eaLnBrk="0" fontAlgn="base" hangingPunct="0">
              <a:spcBef>
                <a:spcPct val="0"/>
              </a:spcBef>
              <a:spcAft>
                <a:spcPct val="0"/>
              </a:spcAft>
              <a:defRPr>
                <a:solidFill>
                  <a:schemeClr val="tx1"/>
                </a:solidFill>
                <a:latin typeface="Consolas" panose="020B0609020204030204" pitchFamily="49" charset="0"/>
                <a:ea typeface="Osaka" pitchFamily="1" charset="-128"/>
              </a:defRPr>
            </a:lvl9pPr>
          </a:lstStyle>
          <a:p>
            <a:fld id="{2B006908-8D5B-E84D-998F-48191D2002BF}" type="slidenum">
              <a:rPr lang="en-US" altLang="en-US" smtClean="0">
                <a:latin typeface="Arial" panose="020B0604020202020204" pitchFamily="34" charset="0"/>
              </a:rPr>
              <a:pPr/>
              <a:t>9</a:t>
            </a:fld>
            <a:endParaRPr lang="en-US" altLang="en-US">
              <a:latin typeface="Arial" panose="020B0604020202020204" pitchFamily="34" charset="0"/>
            </a:endParaRPr>
          </a:p>
        </p:txBody>
      </p:sp>
      <p:sp>
        <p:nvSpPr>
          <p:cNvPr id="60418" name="Rectangle 2">
            <a:extLst>
              <a:ext uri="{FF2B5EF4-FFF2-40B4-BE49-F238E27FC236}">
                <a16:creationId xmlns:a16="http://schemas.microsoft.com/office/drawing/2014/main" id="{EFF842D3-24EF-9447-8649-8C58F1A2879B}"/>
              </a:ext>
            </a:extLst>
          </p:cNvPr>
          <p:cNvSpPr>
            <a:spLocks noGrp="1" noRot="1" noChangeAspect="1" noChangeArrowheads="1" noTextEdit="1"/>
          </p:cNvSpPr>
          <p:nvPr>
            <p:ph type="sldImg"/>
          </p:nvPr>
        </p:nvSpPr>
        <p:spPr>
          <a:xfrm>
            <a:off x="895350" y="771525"/>
            <a:ext cx="4999038" cy="3749675"/>
          </a:xfrm>
          <a:ln/>
        </p:spPr>
      </p:sp>
      <p:sp>
        <p:nvSpPr>
          <p:cNvPr id="60419" name="Rectangle 3">
            <a:extLst>
              <a:ext uri="{FF2B5EF4-FFF2-40B4-BE49-F238E27FC236}">
                <a16:creationId xmlns:a16="http://schemas.microsoft.com/office/drawing/2014/main" id="{E024266D-E121-FE4A-BA09-59C04A52811E}"/>
              </a:ext>
            </a:extLst>
          </p:cNvPr>
          <p:cNvSpPr>
            <a:spLocks noGrp="1" noChangeArrowheads="1"/>
          </p:cNvSpPr>
          <p:nvPr>
            <p:ph type="body" idx="1"/>
          </p:nvPr>
        </p:nvSpPr>
        <p:spPr>
          <a:xfrm>
            <a:off x="904875" y="4741863"/>
            <a:ext cx="4978400" cy="4411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9D1B57D-53BB-D346-9A66-AF5ECD3AA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69B3C8FA-9AB0-EA40-8081-D05355A23A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7" name="Rectangle 3"/>
          <p:cNvSpPr>
            <a:spLocks noGrp="1" noChangeArrowheads="1"/>
          </p:cNvSpPr>
          <p:nvPr>
            <p:ph type="ctrTitle"/>
          </p:nvPr>
        </p:nvSpPr>
        <p:spPr>
          <a:xfrm>
            <a:off x="1162050" y="2425700"/>
            <a:ext cx="7289800" cy="1101725"/>
          </a:xfrm>
        </p:spPr>
        <p:txBody>
          <a:bodyPr/>
          <a:lstStyle>
            <a:lvl1pPr>
              <a:defRPr/>
            </a:lvl1pPr>
          </a:lstStyle>
          <a:p>
            <a:pPr lvl="0"/>
            <a:r>
              <a:rPr lang="en-US" altLang="en-US" noProof="0"/>
              <a:t>Click to edit Master title style</a:t>
            </a:r>
          </a:p>
        </p:txBody>
      </p:sp>
      <p:sp>
        <p:nvSpPr>
          <p:cNvPr id="236548" name="Rectangle 4"/>
          <p:cNvSpPr>
            <a:spLocks noGrp="1" noChangeArrowheads="1"/>
          </p:cNvSpPr>
          <p:nvPr>
            <p:ph type="subTitle" idx="1"/>
          </p:nvPr>
        </p:nvSpPr>
        <p:spPr>
          <a:xfrm>
            <a:off x="1254125" y="3640138"/>
            <a:ext cx="6691313" cy="16891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6" name="Date Placeholder 5">
            <a:extLst>
              <a:ext uri="{FF2B5EF4-FFF2-40B4-BE49-F238E27FC236}">
                <a16:creationId xmlns:a16="http://schemas.microsoft.com/office/drawing/2014/main" id="{0762CE6F-612E-D54B-AB7E-4B458B78CAC1}"/>
              </a:ext>
            </a:extLst>
          </p:cNvPr>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ltLang="en-US"/>
          </a:p>
        </p:txBody>
      </p:sp>
      <p:sp>
        <p:nvSpPr>
          <p:cNvPr id="7" name="Footer Placeholder 6">
            <a:extLst>
              <a:ext uri="{FF2B5EF4-FFF2-40B4-BE49-F238E27FC236}">
                <a16:creationId xmlns:a16="http://schemas.microsoft.com/office/drawing/2014/main" id="{2B33CE54-713A-1B41-94E3-9FADAC862FD9}"/>
              </a:ext>
            </a:extLst>
          </p:cNvPr>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ltLang="en-US"/>
          </a:p>
        </p:txBody>
      </p:sp>
      <p:sp>
        <p:nvSpPr>
          <p:cNvPr id="8" name="Slide Number Placeholder 7">
            <a:extLst>
              <a:ext uri="{FF2B5EF4-FFF2-40B4-BE49-F238E27FC236}">
                <a16:creationId xmlns:a16="http://schemas.microsoft.com/office/drawing/2014/main" id="{02AF8664-C9C4-A44E-9554-B9AE6E216FD4}"/>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76CE9515-5435-A145-BE8F-20E9C1CDFD09}" type="slidenum">
              <a:rPr lang="en-US" altLang="en-US"/>
              <a:pPr>
                <a:defRPr/>
              </a:pPr>
              <a:t>‹#›</a:t>
            </a:fld>
            <a:endParaRPr lang="en-US" altLang="en-US"/>
          </a:p>
        </p:txBody>
      </p:sp>
    </p:spTree>
    <p:extLst>
      <p:ext uri="{BB962C8B-B14F-4D97-AF65-F5344CB8AC3E}">
        <p14:creationId xmlns:p14="http://schemas.microsoft.com/office/powerpoint/2010/main" val="128803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a:extLst>
              <a:ext uri="{FF2B5EF4-FFF2-40B4-BE49-F238E27FC236}">
                <a16:creationId xmlns:a16="http://schemas.microsoft.com/office/drawing/2014/main" id="{42FD26F4-B478-A940-977E-52E58C9067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D5A92A13-D189-6946-BF4F-7910FDE3E8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E8D4F6D1-E187-1944-910E-A2147A7AA3EF}"/>
              </a:ext>
            </a:extLst>
          </p:cNvPr>
          <p:cNvSpPr>
            <a:spLocks noGrp="1" noChangeArrowheads="1"/>
          </p:cNvSpPr>
          <p:nvPr>
            <p:ph type="sldNum" sz="quarter" idx="12"/>
          </p:nvPr>
        </p:nvSpPr>
        <p:spPr>
          <a:ln/>
        </p:spPr>
        <p:txBody>
          <a:bodyPr/>
          <a:lstStyle>
            <a:lvl1pPr>
              <a:defRPr/>
            </a:lvl1pPr>
          </a:lstStyle>
          <a:p>
            <a:pPr>
              <a:defRPr/>
            </a:pPr>
            <a:fld id="{852B94FF-68F2-3B44-B142-3CCF277560AE}" type="slidenum">
              <a:rPr lang="en-US" altLang="en-US"/>
              <a:pPr>
                <a:defRPr/>
              </a:pPr>
              <a:t>‹#›</a:t>
            </a:fld>
            <a:endParaRPr lang="en-US" altLang="en-US"/>
          </a:p>
        </p:txBody>
      </p:sp>
    </p:spTree>
    <p:extLst>
      <p:ext uri="{BB962C8B-B14F-4D97-AF65-F5344CB8AC3E}">
        <p14:creationId xmlns:p14="http://schemas.microsoft.com/office/powerpoint/2010/main" val="1240762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6988"/>
            <a:ext cx="1943100" cy="544195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6988"/>
            <a:ext cx="5676900" cy="54419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a:extLst>
              <a:ext uri="{FF2B5EF4-FFF2-40B4-BE49-F238E27FC236}">
                <a16:creationId xmlns:a16="http://schemas.microsoft.com/office/drawing/2014/main" id="{30D8A1A9-1CA8-194E-B469-A3BEDA95EF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9EF05F6C-A2AB-8E40-BD6C-0A6D03C187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00BCC236-AF54-F94D-8E07-D45C9746A70D}"/>
              </a:ext>
            </a:extLst>
          </p:cNvPr>
          <p:cNvSpPr>
            <a:spLocks noGrp="1" noChangeArrowheads="1"/>
          </p:cNvSpPr>
          <p:nvPr>
            <p:ph type="sldNum" sz="quarter" idx="12"/>
          </p:nvPr>
        </p:nvSpPr>
        <p:spPr>
          <a:ln/>
        </p:spPr>
        <p:txBody>
          <a:bodyPr/>
          <a:lstStyle>
            <a:lvl1pPr>
              <a:defRPr/>
            </a:lvl1pPr>
          </a:lstStyle>
          <a:p>
            <a:pPr>
              <a:defRPr/>
            </a:pPr>
            <a:fld id="{D780714D-EF37-D246-8A6C-92A3B9C01AFA}" type="slidenum">
              <a:rPr lang="en-US" altLang="en-US"/>
              <a:pPr>
                <a:defRPr/>
              </a:pPr>
              <a:t>‹#›</a:t>
            </a:fld>
            <a:endParaRPr lang="en-US" altLang="en-US"/>
          </a:p>
        </p:txBody>
      </p:sp>
    </p:spTree>
    <p:extLst>
      <p:ext uri="{BB962C8B-B14F-4D97-AF65-F5344CB8AC3E}">
        <p14:creationId xmlns:p14="http://schemas.microsoft.com/office/powerpoint/2010/main" val="2913186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6988"/>
            <a:ext cx="7772400" cy="1143001"/>
          </a:xfrm>
        </p:spPr>
        <p:txBody>
          <a:bodyPr/>
          <a:lstStyle/>
          <a:p>
            <a:r>
              <a:rPr lang="en-GB"/>
              <a:t>Click to edit Master title style</a:t>
            </a:r>
            <a:endParaRPr lang="en-US"/>
          </a:p>
        </p:txBody>
      </p:sp>
      <p:sp>
        <p:nvSpPr>
          <p:cNvPr id="3" name="Text Placeholder 2"/>
          <p:cNvSpPr>
            <a:spLocks noGrp="1"/>
          </p:cNvSpPr>
          <p:nvPr>
            <p:ph type="body" sz="half" idx="1"/>
          </p:nvPr>
        </p:nvSpPr>
        <p:spPr>
          <a:xfrm>
            <a:off x="685800" y="1300163"/>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300163"/>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6">
            <a:extLst>
              <a:ext uri="{FF2B5EF4-FFF2-40B4-BE49-F238E27FC236}">
                <a16:creationId xmlns:a16="http://schemas.microsoft.com/office/drawing/2014/main" id="{8C62A5AF-EC03-2C41-A05F-2CD5DB2FF65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4EBD8A9-9D08-4041-96BA-617DB49BF8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8B9581C1-F755-0140-B534-497EA9CE810D}"/>
              </a:ext>
            </a:extLst>
          </p:cNvPr>
          <p:cNvSpPr>
            <a:spLocks noGrp="1" noChangeArrowheads="1"/>
          </p:cNvSpPr>
          <p:nvPr>
            <p:ph type="sldNum" sz="quarter" idx="12"/>
          </p:nvPr>
        </p:nvSpPr>
        <p:spPr>
          <a:ln/>
        </p:spPr>
        <p:txBody>
          <a:bodyPr/>
          <a:lstStyle>
            <a:lvl1pPr>
              <a:defRPr/>
            </a:lvl1pPr>
          </a:lstStyle>
          <a:p>
            <a:pPr>
              <a:defRPr/>
            </a:pPr>
            <a:fld id="{FDD093F5-C51D-5149-9EA9-590E57FC017D}" type="slidenum">
              <a:rPr lang="en-US" altLang="en-US"/>
              <a:pPr>
                <a:defRPr/>
              </a:pPr>
              <a:t>‹#›</a:t>
            </a:fld>
            <a:endParaRPr lang="en-US" altLang="en-US"/>
          </a:p>
        </p:txBody>
      </p:sp>
    </p:spTree>
    <p:extLst>
      <p:ext uri="{BB962C8B-B14F-4D97-AF65-F5344CB8AC3E}">
        <p14:creationId xmlns:p14="http://schemas.microsoft.com/office/powerpoint/2010/main" val="1883879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6988"/>
            <a:ext cx="7772400" cy="1143001"/>
          </a:xfrm>
        </p:spPr>
        <p:txBody>
          <a:bodyPr/>
          <a:lstStyle/>
          <a:p>
            <a:r>
              <a:rPr lang="en-GB"/>
              <a:t>Click to edit Master title style</a:t>
            </a:r>
            <a:endParaRPr lang="en-US"/>
          </a:p>
        </p:txBody>
      </p:sp>
      <p:sp>
        <p:nvSpPr>
          <p:cNvPr id="3" name="Content Placeholder 2"/>
          <p:cNvSpPr>
            <a:spLocks noGrp="1"/>
          </p:cNvSpPr>
          <p:nvPr>
            <p:ph sz="quarter" idx="1"/>
          </p:nvPr>
        </p:nvSpPr>
        <p:spPr>
          <a:xfrm>
            <a:off x="685800" y="1300163"/>
            <a:ext cx="381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685800" y="3433763"/>
            <a:ext cx="381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half" idx="3"/>
          </p:nvPr>
        </p:nvSpPr>
        <p:spPr>
          <a:xfrm>
            <a:off x="4648200" y="1300163"/>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Rectangle 6">
            <a:extLst>
              <a:ext uri="{FF2B5EF4-FFF2-40B4-BE49-F238E27FC236}">
                <a16:creationId xmlns:a16="http://schemas.microsoft.com/office/drawing/2014/main" id="{F653B74E-3F26-FA4D-9722-866E957825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6D8091C8-9F9C-4045-B7AA-56E00D1422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A2ED6C65-5506-6B49-9C30-E05D282F581A}"/>
              </a:ext>
            </a:extLst>
          </p:cNvPr>
          <p:cNvSpPr>
            <a:spLocks noGrp="1" noChangeArrowheads="1"/>
          </p:cNvSpPr>
          <p:nvPr>
            <p:ph type="sldNum" sz="quarter" idx="12"/>
          </p:nvPr>
        </p:nvSpPr>
        <p:spPr>
          <a:ln/>
        </p:spPr>
        <p:txBody>
          <a:bodyPr/>
          <a:lstStyle>
            <a:lvl1pPr>
              <a:defRPr/>
            </a:lvl1pPr>
          </a:lstStyle>
          <a:p>
            <a:pPr>
              <a:defRPr/>
            </a:pPr>
            <a:fld id="{92F15A78-ACFC-7B48-8883-81E609EC3673}" type="slidenum">
              <a:rPr lang="en-US" altLang="en-US"/>
              <a:pPr>
                <a:defRPr/>
              </a:pPr>
              <a:t>‹#›</a:t>
            </a:fld>
            <a:endParaRPr lang="en-US" altLang="en-US"/>
          </a:p>
        </p:txBody>
      </p:sp>
    </p:spTree>
    <p:extLst>
      <p:ext uri="{BB962C8B-B14F-4D97-AF65-F5344CB8AC3E}">
        <p14:creationId xmlns:p14="http://schemas.microsoft.com/office/powerpoint/2010/main" val="332995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26988"/>
            <a:ext cx="7772400" cy="1143001"/>
          </a:xfrm>
        </p:spPr>
        <p:txBody>
          <a:bodyPr/>
          <a:lstStyle/>
          <a:p>
            <a:r>
              <a:rPr lang="en-GB"/>
              <a:t>Click to edit Master title style</a:t>
            </a:r>
            <a:endParaRPr lang="en-US"/>
          </a:p>
        </p:txBody>
      </p:sp>
      <p:sp>
        <p:nvSpPr>
          <p:cNvPr id="3" name="Content Placeholder 2"/>
          <p:cNvSpPr>
            <a:spLocks noGrp="1"/>
          </p:cNvSpPr>
          <p:nvPr>
            <p:ph sz="quarter" idx="1"/>
          </p:nvPr>
        </p:nvSpPr>
        <p:spPr>
          <a:xfrm>
            <a:off x="685800" y="1300163"/>
            <a:ext cx="381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4648200" y="1300163"/>
            <a:ext cx="381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685800" y="3433763"/>
            <a:ext cx="381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4648200" y="3433763"/>
            <a:ext cx="381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9563EFD3-50E3-3C49-8E9C-A5C1BD8533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
            <a:extLst>
              <a:ext uri="{FF2B5EF4-FFF2-40B4-BE49-F238E27FC236}">
                <a16:creationId xmlns:a16="http://schemas.microsoft.com/office/drawing/2014/main" id="{9055BD38-13F3-F44A-A1F9-57B013EA8BA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a:extLst>
              <a:ext uri="{FF2B5EF4-FFF2-40B4-BE49-F238E27FC236}">
                <a16:creationId xmlns:a16="http://schemas.microsoft.com/office/drawing/2014/main" id="{1034F647-C2DD-034F-BFCD-81AE931B2D60}"/>
              </a:ext>
            </a:extLst>
          </p:cNvPr>
          <p:cNvSpPr>
            <a:spLocks noGrp="1" noChangeArrowheads="1"/>
          </p:cNvSpPr>
          <p:nvPr>
            <p:ph type="sldNum" sz="quarter" idx="12"/>
          </p:nvPr>
        </p:nvSpPr>
        <p:spPr>
          <a:ln/>
        </p:spPr>
        <p:txBody>
          <a:bodyPr/>
          <a:lstStyle>
            <a:lvl1pPr>
              <a:defRPr/>
            </a:lvl1pPr>
          </a:lstStyle>
          <a:p>
            <a:pPr>
              <a:defRPr/>
            </a:pPr>
            <a:fld id="{816A0483-28EB-8A4D-A803-15A3207BDF88}" type="slidenum">
              <a:rPr lang="en-US" altLang="en-US"/>
              <a:pPr>
                <a:defRPr/>
              </a:pPr>
              <a:t>‹#›</a:t>
            </a:fld>
            <a:endParaRPr lang="en-US" altLang="en-US"/>
          </a:p>
        </p:txBody>
      </p:sp>
    </p:spTree>
    <p:extLst>
      <p:ext uri="{BB962C8B-B14F-4D97-AF65-F5344CB8AC3E}">
        <p14:creationId xmlns:p14="http://schemas.microsoft.com/office/powerpoint/2010/main" val="1134840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Rectangle 4">
            <a:extLst>
              <a:ext uri="{FF2B5EF4-FFF2-40B4-BE49-F238E27FC236}">
                <a16:creationId xmlns:a16="http://schemas.microsoft.com/office/drawing/2014/main" id="{1475DE93-4FF3-034B-A59A-1D3D86417F3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01C5077-4C44-D041-81E1-7924748CBBC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8949036-0003-2C45-83A8-4DEE13181B2C}"/>
              </a:ext>
            </a:extLst>
          </p:cNvPr>
          <p:cNvSpPr>
            <a:spLocks noGrp="1" noChangeArrowheads="1"/>
          </p:cNvSpPr>
          <p:nvPr>
            <p:ph type="sldNum" sz="quarter" idx="12"/>
          </p:nvPr>
        </p:nvSpPr>
        <p:spPr>
          <a:ln/>
        </p:spPr>
        <p:txBody>
          <a:bodyPr/>
          <a:lstStyle>
            <a:lvl1pPr>
              <a:defRPr/>
            </a:lvl1pPr>
          </a:lstStyle>
          <a:p>
            <a:pPr>
              <a:defRPr/>
            </a:pPr>
            <a:fld id="{A0B7AA1E-0361-6149-8C05-CE5A2489047C}" type="slidenum">
              <a:rPr lang="en-US" altLang="en-US"/>
              <a:pPr>
                <a:defRPr/>
              </a:pPr>
              <a:t>‹#›</a:t>
            </a:fld>
            <a:endParaRPr lang="en-US" altLang="en-US"/>
          </a:p>
        </p:txBody>
      </p:sp>
    </p:spTree>
    <p:extLst>
      <p:ext uri="{BB962C8B-B14F-4D97-AF65-F5344CB8AC3E}">
        <p14:creationId xmlns:p14="http://schemas.microsoft.com/office/powerpoint/2010/main" val="289903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53F7AE5F-8AF7-EF4B-A8C1-12C904CB61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78678DD-363B-3A4C-ACF4-02DF12584B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4342D89-EC26-D641-BF9E-F8722ABB33E0}"/>
              </a:ext>
            </a:extLst>
          </p:cNvPr>
          <p:cNvSpPr>
            <a:spLocks noGrp="1" noChangeArrowheads="1"/>
          </p:cNvSpPr>
          <p:nvPr>
            <p:ph type="sldNum" sz="quarter" idx="12"/>
          </p:nvPr>
        </p:nvSpPr>
        <p:spPr>
          <a:ln/>
        </p:spPr>
        <p:txBody>
          <a:bodyPr/>
          <a:lstStyle>
            <a:lvl1pPr>
              <a:defRPr/>
            </a:lvl1pPr>
          </a:lstStyle>
          <a:p>
            <a:pPr>
              <a:defRPr/>
            </a:pPr>
            <a:fld id="{2DE88657-CE6D-AA42-92B8-3ECCF47CB556}" type="slidenum">
              <a:rPr lang="en-US" altLang="en-US"/>
              <a:pPr>
                <a:defRPr/>
              </a:pPr>
              <a:t>‹#›</a:t>
            </a:fld>
            <a:endParaRPr lang="en-US" altLang="en-US"/>
          </a:p>
        </p:txBody>
      </p:sp>
    </p:spTree>
    <p:extLst>
      <p:ext uri="{BB962C8B-B14F-4D97-AF65-F5344CB8AC3E}">
        <p14:creationId xmlns:p14="http://schemas.microsoft.com/office/powerpoint/2010/main" val="3149929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273E6789-8580-B74E-8C7A-80A88AEF455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5633282-C856-284F-AC97-0296622F01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67363C6-E7C4-DA4A-B8EC-2292CAB8A362}"/>
              </a:ext>
            </a:extLst>
          </p:cNvPr>
          <p:cNvSpPr>
            <a:spLocks noGrp="1" noChangeArrowheads="1"/>
          </p:cNvSpPr>
          <p:nvPr>
            <p:ph type="sldNum" sz="quarter" idx="12"/>
          </p:nvPr>
        </p:nvSpPr>
        <p:spPr>
          <a:ln/>
        </p:spPr>
        <p:txBody>
          <a:bodyPr/>
          <a:lstStyle>
            <a:lvl1pPr>
              <a:defRPr/>
            </a:lvl1pPr>
          </a:lstStyle>
          <a:p>
            <a:pPr>
              <a:defRPr/>
            </a:pPr>
            <a:fld id="{F043D624-B8ED-0D44-AC4A-C61CC5F4C75C}" type="slidenum">
              <a:rPr lang="en-US" altLang="en-US"/>
              <a:pPr>
                <a:defRPr/>
              </a:pPr>
              <a:t>‹#›</a:t>
            </a:fld>
            <a:endParaRPr lang="en-US" altLang="en-US"/>
          </a:p>
        </p:txBody>
      </p:sp>
    </p:spTree>
    <p:extLst>
      <p:ext uri="{BB962C8B-B14F-4D97-AF65-F5344CB8AC3E}">
        <p14:creationId xmlns:p14="http://schemas.microsoft.com/office/powerpoint/2010/main" val="2820235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50F5F628-4E1F-6F4D-A184-37ADC628E0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2839417-3EF7-374B-9E8F-B7C4D5E50D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73E0F28-9BBC-7E49-9F87-5DAFD88C344B}"/>
              </a:ext>
            </a:extLst>
          </p:cNvPr>
          <p:cNvSpPr>
            <a:spLocks noGrp="1" noChangeArrowheads="1"/>
          </p:cNvSpPr>
          <p:nvPr>
            <p:ph type="sldNum" sz="quarter" idx="12"/>
          </p:nvPr>
        </p:nvSpPr>
        <p:spPr>
          <a:ln/>
        </p:spPr>
        <p:txBody>
          <a:bodyPr/>
          <a:lstStyle>
            <a:lvl1pPr>
              <a:defRPr/>
            </a:lvl1pPr>
          </a:lstStyle>
          <a:p>
            <a:pPr>
              <a:defRPr/>
            </a:pPr>
            <a:fld id="{6FF33B87-A834-3944-9ABE-35F7DEC936D3}" type="slidenum">
              <a:rPr lang="en-US" altLang="en-US"/>
              <a:pPr>
                <a:defRPr/>
              </a:pPr>
              <a:t>‹#›</a:t>
            </a:fld>
            <a:endParaRPr lang="en-US" altLang="en-US"/>
          </a:p>
        </p:txBody>
      </p:sp>
    </p:spTree>
    <p:extLst>
      <p:ext uri="{BB962C8B-B14F-4D97-AF65-F5344CB8AC3E}">
        <p14:creationId xmlns:p14="http://schemas.microsoft.com/office/powerpoint/2010/main" val="1932965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5C80FCAE-58A7-3648-83B1-A1ECA7CEE1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FB458203-C3EE-ED4E-92DD-38C37CB65D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93D2472E-02A6-8F40-AFDB-0C7CDBE80228}"/>
              </a:ext>
            </a:extLst>
          </p:cNvPr>
          <p:cNvSpPr>
            <a:spLocks noGrp="1" noChangeArrowheads="1"/>
          </p:cNvSpPr>
          <p:nvPr>
            <p:ph type="sldNum" sz="quarter" idx="12"/>
          </p:nvPr>
        </p:nvSpPr>
        <p:spPr>
          <a:ln/>
        </p:spPr>
        <p:txBody>
          <a:bodyPr/>
          <a:lstStyle>
            <a:lvl1pPr>
              <a:defRPr/>
            </a:lvl1pPr>
          </a:lstStyle>
          <a:p>
            <a:pPr>
              <a:defRPr/>
            </a:pPr>
            <a:fld id="{29F61C5D-D0CB-6044-AE29-77B9C16E2FEC}" type="slidenum">
              <a:rPr lang="en-US" altLang="en-US"/>
              <a:pPr>
                <a:defRPr/>
              </a:pPr>
              <a:t>‹#›</a:t>
            </a:fld>
            <a:endParaRPr lang="en-US" altLang="en-US"/>
          </a:p>
        </p:txBody>
      </p:sp>
    </p:spTree>
    <p:extLst>
      <p:ext uri="{BB962C8B-B14F-4D97-AF65-F5344CB8AC3E}">
        <p14:creationId xmlns:p14="http://schemas.microsoft.com/office/powerpoint/2010/main" val="300938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a:extLst>
              <a:ext uri="{FF2B5EF4-FFF2-40B4-BE49-F238E27FC236}">
                <a16:creationId xmlns:a16="http://schemas.microsoft.com/office/drawing/2014/main" id="{02BBF870-91EA-5D46-825A-5CD65F0D16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1045C5B1-3C98-3A41-930F-5EDF32F6262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DA4DCAAD-8137-564B-82F0-D3D712CA3BCA}"/>
              </a:ext>
            </a:extLst>
          </p:cNvPr>
          <p:cNvSpPr>
            <a:spLocks noGrp="1" noChangeArrowheads="1"/>
          </p:cNvSpPr>
          <p:nvPr>
            <p:ph type="sldNum" sz="quarter" idx="12"/>
          </p:nvPr>
        </p:nvSpPr>
        <p:spPr>
          <a:ln/>
        </p:spPr>
        <p:txBody>
          <a:bodyPr/>
          <a:lstStyle>
            <a:lvl1pPr>
              <a:defRPr/>
            </a:lvl1pPr>
          </a:lstStyle>
          <a:p>
            <a:pPr>
              <a:defRPr/>
            </a:pPr>
            <a:fld id="{670159ED-3678-CB40-BE6F-EE1B22CE719E}" type="slidenum">
              <a:rPr lang="en-US" altLang="en-US"/>
              <a:pPr>
                <a:defRPr/>
              </a:pPr>
              <a:t>‹#›</a:t>
            </a:fld>
            <a:endParaRPr lang="en-US" altLang="en-US"/>
          </a:p>
        </p:txBody>
      </p:sp>
    </p:spTree>
    <p:extLst>
      <p:ext uri="{BB962C8B-B14F-4D97-AF65-F5344CB8AC3E}">
        <p14:creationId xmlns:p14="http://schemas.microsoft.com/office/powerpoint/2010/main" val="2657383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24425F02-0EA5-ED4B-9300-DA99FC620C4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50377323-2F86-5242-ADF2-543132A149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501C96E-731E-C24B-A64B-7353A2DEB7E0}"/>
              </a:ext>
            </a:extLst>
          </p:cNvPr>
          <p:cNvSpPr>
            <a:spLocks noGrp="1" noChangeArrowheads="1"/>
          </p:cNvSpPr>
          <p:nvPr>
            <p:ph type="sldNum" sz="quarter" idx="12"/>
          </p:nvPr>
        </p:nvSpPr>
        <p:spPr>
          <a:ln/>
        </p:spPr>
        <p:txBody>
          <a:bodyPr/>
          <a:lstStyle>
            <a:lvl1pPr>
              <a:defRPr/>
            </a:lvl1pPr>
          </a:lstStyle>
          <a:p>
            <a:pPr>
              <a:defRPr/>
            </a:pPr>
            <a:fld id="{B9402A94-B367-C345-8E0F-DC1A52B6C080}" type="slidenum">
              <a:rPr lang="en-US" altLang="en-US"/>
              <a:pPr>
                <a:defRPr/>
              </a:pPr>
              <a:t>‹#›</a:t>
            </a:fld>
            <a:endParaRPr lang="en-US" altLang="en-US"/>
          </a:p>
        </p:txBody>
      </p:sp>
    </p:spTree>
    <p:extLst>
      <p:ext uri="{BB962C8B-B14F-4D97-AF65-F5344CB8AC3E}">
        <p14:creationId xmlns:p14="http://schemas.microsoft.com/office/powerpoint/2010/main" val="1213593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23A225-0FE5-F147-A80C-BE1192FD2B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1E34D6D-1784-214E-AC04-468B02FF9A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0C14BA1-AA1B-DB47-B5F3-29894EDA3336}"/>
              </a:ext>
            </a:extLst>
          </p:cNvPr>
          <p:cNvSpPr>
            <a:spLocks noGrp="1" noChangeArrowheads="1"/>
          </p:cNvSpPr>
          <p:nvPr>
            <p:ph type="sldNum" sz="quarter" idx="12"/>
          </p:nvPr>
        </p:nvSpPr>
        <p:spPr>
          <a:ln/>
        </p:spPr>
        <p:txBody>
          <a:bodyPr/>
          <a:lstStyle>
            <a:lvl1pPr>
              <a:defRPr/>
            </a:lvl1pPr>
          </a:lstStyle>
          <a:p>
            <a:pPr>
              <a:defRPr/>
            </a:pPr>
            <a:fld id="{C866BFBA-4EB0-B547-9C45-CC1F5694E7DA}" type="slidenum">
              <a:rPr lang="en-US" altLang="en-US"/>
              <a:pPr>
                <a:defRPr/>
              </a:pPr>
              <a:t>‹#›</a:t>
            </a:fld>
            <a:endParaRPr lang="en-US" altLang="en-US"/>
          </a:p>
        </p:txBody>
      </p:sp>
    </p:spTree>
    <p:extLst>
      <p:ext uri="{BB962C8B-B14F-4D97-AF65-F5344CB8AC3E}">
        <p14:creationId xmlns:p14="http://schemas.microsoft.com/office/powerpoint/2010/main" val="19848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4">
            <a:extLst>
              <a:ext uri="{FF2B5EF4-FFF2-40B4-BE49-F238E27FC236}">
                <a16:creationId xmlns:a16="http://schemas.microsoft.com/office/drawing/2014/main" id="{1FAC9B4F-1175-BC4E-B8C0-49F5104849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55BF416-BEFA-EF40-B5F7-6E3B34B1B7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95665B7-FAB0-6A4F-B9F0-DA87D6D8C7FF}"/>
              </a:ext>
            </a:extLst>
          </p:cNvPr>
          <p:cNvSpPr>
            <a:spLocks noGrp="1" noChangeArrowheads="1"/>
          </p:cNvSpPr>
          <p:nvPr>
            <p:ph type="sldNum" sz="quarter" idx="12"/>
          </p:nvPr>
        </p:nvSpPr>
        <p:spPr>
          <a:ln/>
        </p:spPr>
        <p:txBody>
          <a:bodyPr/>
          <a:lstStyle>
            <a:lvl1pPr>
              <a:defRPr/>
            </a:lvl1pPr>
          </a:lstStyle>
          <a:p>
            <a:pPr>
              <a:defRPr/>
            </a:pPr>
            <a:fld id="{B6D889C6-423B-6643-87BF-63846802CD2E}" type="slidenum">
              <a:rPr lang="en-US" altLang="en-US"/>
              <a:pPr>
                <a:defRPr/>
              </a:pPr>
              <a:t>‹#›</a:t>
            </a:fld>
            <a:endParaRPr lang="en-US" altLang="en-US"/>
          </a:p>
        </p:txBody>
      </p:sp>
    </p:spTree>
    <p:extLst>
      <p:ext uri="{BB962C8B-B14F-4D97-AF65-F5344CB8AC3E}">
        <p14:creationId xmlns:p14="http://schemas.microsoft.com/office/powerpoint/2010/main" val="4076658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4">
            <a:extLst>
              <a:ext uri="{FF2B5EF4-FFF2-40B4-BE49-F238E27FC236}">
                <a16:creationId xmlns:a16="http://schemas.microsoft.com/office/drawing/2014/main" id="{FF9BA13A-02B0-FB47-A2B8-853D06FFA73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04F2A36-C99F-534B-B8B4-0497A08EF0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D26B6A4-A056-8C48-A41B-C22D852E89E2}"/>
              </a:ext>
            </a:extLst>
          </p:cNvPr>
          <p:cNvSpPr>
            <a:spLocks noGrp="1" noChangeArrowheads="1"/>
          </p:cNvSpPr>
          <p:nvPr>
            <p:ph type="sldNum" sz="quarter" idx="12"/>
          </p:nvPr>
        </p:nvSpPr>
        <p:spPr>
          <a:ln/>
        </p:spPr>
        <p:txBody>
          <a:bodyPr/>
          <a:lstStyle>
            <a:lvl1pPr>
              <a:defRPr/>
            </a:lvl1pPr>
          </a:lstStyle>
          <a:p>
            <a:pPr>
              <a:defRPr/>
            </a:pPr>
            <a:fld id="{72A89814-33BA-E046-91E7-B6948EC3BF67}" type="slidenum">
              <a:rPr lang="en-US" altLang="en-US"/>
              <a:pPr>
                <a:defRPr/>
              </a:pPr>
              <a:t>‹#›</a:t>
            </a:fld>
            <a:endParaRPr lang="en-US" altLang="en-US"/>
          </a:p>
        </p:txBody>
      </p:sp>
    </p:spTree>
    <p:extLst>
      <p:ext uri="{BB962C8B-B14F-4D97-AF65-F5344CB8AC3E}">
        <p14:creationId xmlns:p14="http://schemas.microsoft.com/office/powerpoint/2010/main" val="312075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5DF6A5F7-34F1-C74C-A25A-26E35DF7A6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EC323C2-F748-EB4C-A41B-8DCCDB4B30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1D520F7-62C1-AA47-BAA3-7E7B1F04F33A}"/>
              </a:ext>
            </a:extLst>
          </p:cNvPr>
          <p:cNvSpPr>
            <a:spLocks noGrp="1" noChangeArrowheads="1"/>
          </p:cNvSpPr>
          <p:nvPr>
            <p:ph type="sldNum" sz="quarter" idx="12"/>
          </p:nvPr>
        </p:nvSpPr>
        <p:spPr>
          <a:ln/>
        </p:spPr>
        <p:txBody>
          <a:bodyPr/>
          <a:lstStyle>
            <a:lvl1pPr>
              <a:defRPr/>
            </a:lvl1pPr>
          </a:lstStyle>
          <a:p>
            <a:pPr>
              <a:defRPr/>
            </a:pPr>
            <a:fld id="{BB2C1D3E-B310-F840-A1EA-8AAB1DA73A75}" type="slidenum">
              <a:rPr lang="en-US" altLang="en-US"/>
              <a:pPr>
                <a:defRPr/>
              </a:pPr>
              <a:t>‹#›</a:t>
            </a:fld>
            <a:endParaRPr lang="en-US" altLang="en-US"/>
          </a:p>
        </p:txBody>
      </p:sp>
    </p:spTree>
    <p:extLst>
      <p:ext uri="{BB962C8B-B14F-4D97-AF65-F5344CB8AC3E}">
        <p14:creationId xmlns:p14="http://schemas.microsoft.com/office/powerpoint/2010/main" val="686494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7B5D4E09-B86E-A64E-84E5-B2EC3DCB3A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020719B-81D4-8248-810A-142ACAF30A2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4722D36-ABB9-F942-B660-B5FB6465B13E}"/>
              </a:ext>
            </a:extLst>
          </p:cNvPr>
          <p:cNvSpPr>
            <a:spLocks noGrp="1" noChangeArrowheads="1"/>
          </p:cNvSpPr>
          <p:nvPr>
            <p:ph type="sldNum" sz="quarter" idx="12"/>
          </p:nvPr>
        </p:nvSpPr>
        <p:spPr>
          <a:ln/>
        </p:spPr>
        <p:txBody>
          <a:bodyPr/>
          <a:lstStyle>
            <a:lvl1pPr>
              <a:defRPr/>
            </a:lvl1pPr>
          </a:lstStyle>
          <a:p>
            <a:pPr>
              <a:defRPr/>
            </a:pPr>
            <a:fld id="{A3BBDEF8-6B73-E94D-A5FD-773C534CC123}" type="slidenum">
              <a:rPr lang="en-US" altLang="en-US"/>
              <a:pPr>
                <a:defRPr/>
              </a:pPr>
              <a:t>‹#›</a:t>
            </a:fld>
            <a:endParaRPr lang="en-US" altLang="en-US"/>
          </a:p>
        </p:txBody>
      </p:sp>
    </p:spTree>
    <p:extLst>
      <p:ext uri="{BB962C8B-B14F-4D97-AF65-F5344CB8AC3E}">
        <p14:creationId xmlns:p14="http://schemas.microsoft.com/office/powerpoint/2010/main" val="735762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Rectangle 4">
            <a:extLst>
              <a:ext uri="{FF2B5EF4-FFF2-40B4-BE49-F238E27FC236}">
                <a16:creationId xmlns:a16="http://schemas.microsoft.com/office/drawing/2014/main" id="{E4ACA544-A92A-9C47-82C2-70FF5A1DC2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8D2C1CE-51EE-3241-A098-9DFE04B42B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51F121F-B6E2-0349-B7E9-3B2FFCA5F35A}"/>
              </a:ext>
            </a:extLst>
          </p:cNvPr>
          <p:cNvSpPr>
            <a:spLocks noGrp="1" noChangeArrowheads="1"/>
          </p:cNvSpPr>
          <p:nvPr>
            <p:ph type="sldNum" sz="quarter" idx="12"/>
          </p:nvPr>
        </p:nvSpPr>
        <p:spPr>
          <a:ln/>
        </p:spPr>
        <p:txBody>
          <a:bodyPr/>
          <a:lstStyle>
            <a:lvl1pPr>
              <a:defRPr/>
            </a:lvl1pPr>
          </a:lstStyle>
          <a:p>
            <a:pPr>
              <a:defRPr/>
            </a:pPr>
            <a:fld id="{BB1387E3-5520-9149-916E-5B475A30FF6E}" type="slidenum">
              <a:rPr lang="en-US" altLang="en-US"/>
              <a:pPr>
                <a:defRPr/>
              </a:pPr>
              <a:t>‹#›</a:t>
            </a:fld>
            <a:endParaRPr lang="en-US" altLang="en-US"/>
          </a:p>
        </p:txBody>
      </p:sp>
    </p:spTree>
    <p:extLst>
      <p:ext uri="{BB962C8B-B14F-4D97-AF65-F5344CB8AC3E}">
        <p14:creationId xmlns:p14="http://schemas.microsoft.com/office/powerpoint/2010/main" val="2005795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1EDA9C99-C1D4-224F-8F18-A7DF56098B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1B4328D-033E-8C4D-9E06-E72EE33202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111DA27-0FE1-8E45-88F0-A0CD5E53BF71}"/>
              </a:ext>
            </a:extLst>
          </p:cNvPr>
          <p:cNvSpPr>
            <a:spLocks noGrp="1" noChangeArrowheads="1"/>
          </p:cNvSpPr>
          <p:nvPr>
            <p:ph type="sldNum" sz="quarter" idx="12"/>
          </p:nvPr>
        </p:nvSpPr>
        <p:spPr>
          <a:ln/>
        </p:spPr>
        <p:txBody>
          <a:bodyPr/>
          <a:lstStyle>
            <a:lvl1pPr>
              <a:defRPr/>
            </a:lvl1pPr>
          </a:lstStyle>
          <a:p>
            <a:pPr>
              <a:defRPr/>
            </a:pPr>
            <a:fld id="{BB1330DF-0949-9840-B477-047D372E1706}" type="slidenum">
              <a:rPr lang="en-US" altLang="en-US"/>
              <a:pPr>
                <a:defRPr/>
              </a:pPr>
              <a:t>‹#›</a:t>
            </a:fld>
            <a:endParaRPr lang="en-US" altLang="en-US"/>
          </a:p>
        </p:txBody>
      </p:sp>
    </p:spTree>
    <p:extLst>
      <p:ext uri="{BB962C8B-B14F-4D97-AF65-F5344CB8AC3E}">
        <p14:creationId xmlns:p14="http://schemas.microsoft.com/office/powerpoint/2010/main" val="1245716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8898096D-8DC7-074F-876E-74B832872D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323F493-7349-A94A-AF34-2079105D3A6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CB3668-31C8-394B-B0BA-C653C2274DB5}"/>
              </a:ext>
            </a:extLst>
          </p:cNvPr>
          <p:cNvSpPr>
            <a:spLocks noGrp="1" noChangeArrowheads="1"/>
          </p:cNvSpPr>
          <p:nvPr>
            <p:ph type="sldNum" sz="quarter" idx="12"/>
          </p:nvPr>
        </p:nvSpPr>
        <p:spPr>
          <a:ln/>
        </p:spPr>
        <p:txBody>
          <a:bodyPr/>
          <a:lstStyle>
            <a:lvl1pPr>
              <a:defRPr/>
            </a:lvl1pPr>
          </a:lstStyle>
          <a:p>
            <a:pPr>
              <a:defRPr/>
            </a:pPr>
            <a:fld id="{12E67DE0-FA8C-CF43-AFB4-AC3ED74087F0}" type="slidenum">
              <a:rPr lang="en-US" altLang="en-US"/>
              <a:pPr>
                <a:defRPr/>
              </a:pPr>
              <a:t>‹#›</a:t>
            </a:fld>
            <a:endParaRPr lang="en-US" altLang="en-US"/>
          </a:p>
        </p:txBody>
      </p:sp>
    </p:spTree>
    <p:extLst>
      <p:ext uri="{BB962C8B-B14F-4D97-AF65-F5344CB8AC3E}">
        <p14:creationId xmlns:p14="http://schemas.microsoft.com/office/powerpoint/2010/main" val="99521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341AC628-2A76-FB4C-8204-99D04BA28E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3706549-E20C-F946-A44F-5C78FE7E42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D5736F3-E9C4-4248-A6EA-737F13AB5C5A}"/>
              </a:ext>
            </a:extLst>
          </p:cNvPr>
          <p:cNvSpPr>
            <a:spLocks noGrp="1" noChangeArrowheads="1"/>
          </p:cNvSpPr>
          <p:nvPr>
            <p:ph type="sldNum" sz="quarter" idx="12"/>
          </p:nvPr>
        </p:nvSpPr>
        <p:spPr>
          <a:ln/>
        </p:spPr>
        <p:txBody>
          <a:bodyPr/>
          <a:lstStyle>
            <a:lvl1pPr>
              <a:defRPr/>
            </a:lvl1pPr>
          </a:lstStyle>
          <a:p>
            <a:pPr>
              <a:defRPr/>
            </a:pPr>
            <a:fld id="{C4F6AA8E-B1C4-C846-A0A7-1044549B717B}" type="slidenum">
              <a:rPr lang="en-US" altLang="en-US"/>
              <a:pPr>
                <a:defRPr/>
              </a:pPr>
              <a:t>‹#›</a:t>
            </a:fld>
            <a:endParaRPr lang="en-US" altLang="en-US"/>
          </a:p>
        </p:txBody>
      </p:sp>
    </p:spTree>
    <p:extLst>
      <p:ext uri="{BB962C8B-B14F-4D97-AF65-F5344CB8AC3E}">
        <p14:creationId xmlns:p14="http://schemas.microsoft.com/office/powerpoint/2010/main" val="47180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Rectangle 6">
            <a:extLst>
              <a:ext uri="{FF2B5EF4-FFF2-40B4-BE49-F238E27FC236}">
                <a16:creationId xmlns:a16="http://schemas.microsoft.com/office/drawing/2014/main" id="{425C07F9-8B28-8248-B2C6-FA8F0E1FA0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AD913B55-ABAC-A54D-ABB1-777989A2CE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33062453-2DD9-0A4F-801D-375A2341CBBC}"/>
              </a:ext>
            </a:extLst>
          </p:cNvPr>
          <p:cNvSpPr>
            <a:spLocks noGrp="1" noChangeArrowheads="1"/>
          </p:cNvSpPr>
          <p:nvPr>
            <p:ph type="sldNum" sz="quarter" idx="12"/>
          </p:nvPr>
        </p:nvSpPr>
        <p:spPr>
          <a:ln/>
        </p:spPr>
        <p:txBody>
          <a:bodyPr/>
          <a:lstStyle>
            <a:lvl1pPr>
              <a:defRPr/>
            </a:lvl1pPr>
          </a:lstStyle>
          <a:p>
            <a:pPr>
              <a:defRPr/>
            </a:pPr>
            <a:fld id="{A4A548DC-4AD2-ED49-8CB0-B2436789BD0A}" type="slidenum">
              <a:rPr lang="en-US" altLang="en-US"/>
              <a:pPr>
                <a:defRPr/>
              </a:pPr>
              <a:t>‹#›</a:t>
            </a:fld>
            <a:endParaRPr lang="en-US" altLang="en-US"/>
          </a:p>
        </p:txBody>
      </p:sp>
    </p:spTree>
    <p:extLst>
      <p:ext uri="{BB962C8B-B14F-4D97-AF65-F5344CB8AC3E}">
        <p14:creationId xmlns:p14="http://schemas.microsoft.com/office/powerpoint/2010/main" val="3289367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47AFAE67-43B3-5947-BC54-CB646F79A4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EEB6DE9-7F44-D742-AD10-D7761C8A81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B9E26EB-695A-E44F-BD02-FC5A46B0C1F8}"/>
              </a:ext>
            </a:extLst>
          </p:cNvPr>
          <p:cNvSpPr>
            <a:spLocks noGrp="1" noChangeArrowheads="1"/>
          </p:cNvSpPr>
          <p:nvPr>
            <p:ph type="sldNum" sz="quarter" idx="12"/>
          </p:nvPr>
        </p:nvSpPr>
        <p:spPr>
          <a:ln/>
        </p:spPr>
        <p:txBody>
          <a:bodyPr/>
          <a:lstStyle>
            <a:lvl1pPr>
              <a:defRPr/>
            </a:lvl1pPr>
          </a:lstStyle>
          <a:p>
            <a:pPr>
              <a:defRPr/>
            </a:pPr>
            <a:fld id="{1E0EFCDB-1C7A-A34C-AD6F-0E9A08E7F511}" type="slidenum">
              <a:rPr lang="en-US" altLang="en-US"/>
              <a:pPr>
                <a:defRPr/>
              </a:pPr>
              <a:t>‹#›</a:t>
            </a:fld>
            <a:endParaRPr lang="en-US" altLang="en-US"/>
          </a:p>
        </p:txBody>
      </p:sp>
    </p:spTree>
    <p:extLst>
      <p:ext uri="{BB962C8B-B14F-4D97-AF65-F5344CB8AC3E}">
        <p14:creationId xmlns:p14="http://schemas.microsoft.com/office/powerpoint/2010/main" val="330270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E382C11F-473B-104D-A610-EEE3272B48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4FAA1ED3-ADCC-294C-89D4-8BEAB32FC9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D6609F6-2F72-7D42-905A-8922465C16E7}"/>
              </a:ext>
            </a:extLst>
          </p:cNvPr>
          <p:cNvSpPr>
            <a:spLocks noGrp="1" noChangeArrowheads="1"/>
          </p:cNvSpPr>
          <p:nvPr>
            <p:ph type="sldNum" sz="quarter" idx="12"/>
          </p:nvPr>
        </p:nvSpPr>
        <p:spPr>
          <a:ln/>
        </p:spPr>
        <p:txBody>
          <a:bodyPr/>
          <a:lstStyle>
            <a:lvl1pPr>
              <a:defRPr/>
            </a:lvl1pPr>
          </a:lstStyle>
          <a:p>
            <a:pPr>
              <a:defRPr/>
            </a:pPr>
            <a:fld id="{3CF87054-8C93-2943-A96F-2135D5CCE3B3}" type="slidenum">
              <a:rPr lang="en-US" altLang="en-US"/>
              <a:pPr>
                <a:defRPr/>
              </a:pPr>
              <a:t>‹#›</a:t>
            </a:fld>
            <a:endParaRPr lang="en-US" altLang="en-US"/>
          </a:p>
        </p:txBody>
      </p:sp>
    </p:spTree>
    <p:extLst>
      <p:ext uri="{BB962C8B-B14F-4D97-AF65-F5344CB8AC3E}">
        <p14:creationId xmlns:p14="http://schemas.microsoft.com/office/powerpoint/2010/main" val="3371038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F68C1E-0EA0-4640-86D6-C1B8FC2D7F5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19D4DF9D-AEBB-024F-BC98-707BC3C8E9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6535BF7-6E89-F54C-8196-8A27309F461F}"/>
              </a:ext>
            </a:extLst>
          </p:cNvPr>
          <p:cNvSpPr>
            <a:spLocks noGrp="1" noChangeArrowheads="1"/>
          </p:cNvSpPr>
          <p:nvPr>
            <p:ph type="sldNum" sz="quarter" idx="12"/>
          </p:nvPr>
        </p:nvSpPr>
        <p:spPr>
          <a:ln/>
        </p:spPr>
        <p:txBody>
          <a:bodyPr/>
          <a:lstStyle>
            <a:lvl1pPr>
              <a:defRPr/>
            </a:lvl1pPr>
          </a:lstStyle>
          <a:p>
            <a:pPr>
              <a:defRPr/>
            </a:pPr>
            <a:fld id="{7924A700-AA36-DD41-88D9-A9E9DBA6EE37}" type="slidenum">
              <a:rPr lang="en-US" altLang="en-US"/>
              <a:pPr>
                <a:defRPr/>
              </a:pPr>
              <a:t>‹#›</a:t>
            </a:fld>
            <a:endParaRPr lang="en-US" altLang="en-US"/>
          </a:p>
        </p:txBody>
      </p:sp>
    </p:spTree>
    <p:extLst>
      <p:ext uri="{BB962C8B-B14F-4D97-AF65-F5344CB8AC3E}">
        <p14:creationId xmlns:p14="http://schemas.microsoft.com/office/powerpoint/2010/main" val="2033827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4">
            <a:extLst>
              <a:ext uri="{FF2B5EF4-FFF2-40B4-BE49-F238E27FC236}">
                <a16:creationId xmlns:a16="http://schemas.microsoft.com/office/drawing/2014/main" id="{B0119CAA-6C19-E142-B0C5-311E40A98D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1559404-5E62-B745-AA49-C65DFCFDEB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7F02D27-A2C8-EA42-9600-4EB4AC937F99}"/>
              </a:ext>
            </a:extLst>
          </p:cNvPr>
          <p:cNvSpPr>
            <a:spLocks noGrp="1" noChangeArrowheads="1"/>
          </p:cNvSpPr>
          <p:nvPr>
            <p:ph type="sldNum" sz="quarter" idx="12"/>
          </p:nvPr>
        </p:nvSpPr>
        <p:spPr>
          <a:ln/>
        </p:spPr>
        <p:txBody>
          <a:bodyPr/>
          <a:lstStyle>
            <a:lvl1pPr>
              <a:defRPr/>
            </a:lvl1pPr>
          </a:lstStyle>
          <a:p>
            <a:pPr>
              <a:defRPr/>
            </a:pPr>
            <a:fld id="{A97936FD-F7A9-AB46-B351-9C90DC90C76F}" type="slidenum">
              <a:rPr lang="en-US" altLang="en-US"/>
              <a:pPr>
                <a:defRPr/>
              </a:pPr>
              <a:t>‹#›</a:t>
            </a:fld>
            <a:endParaRPr lang="en-US" altLang="en-US"/>
          </a:p>
        </p:txBody>
      </p:sp>
    </p:spTree>
    <p:extLst>
      <p:ext uri="{BB962C8B-B14F-4D97-AF65-F5344CB8AC3E}">
        <p14:creationId xmlns:p14="http://schemas.microsoft.com/office/powerpoint/2010/main" val="3101689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4">
            <a:extLst>
              <a:ext uri="{FF2B5EF4-FFF2-40B4-BE49-F238E27FC236}">
                <a16:creationId xmlns:a16="http://schemas.microsoft.com/office/drawing/2014/main" id="{4095616C-3802-5847-A11A-26E540EF7A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99A2708-4346-A747-9FA1-282B4044F7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DA7CC55-89F8-2C44-8442-73647697DF70}"/>
              </a:ext>
            </a:extLst>
          </p:cNvPr>
          <p:cNvSpPr>
            <a:spLocks noGrp="1" noChangeArrowheads="1"/>
          </p:cNvSpPr>
          <p:nvPr>
            <p:ph type="sldNum" sz="quarter" idx="12"/>
          </p:nvPr>
        </p:nvSpPr>
        <p:spPr>
          <a:ln/>
        </p:spPr>
        <p:txBody>
          <a:bodyPr/>
          <a:lstStyle>
            <a:lvl1pPr>
              <a:defRPr/>
            </a:lvl1pPr>
          </a:lstStyle>
          <a:p>
            <a:pPr>
              <a:defRPr/>
            </a:pPr>
            <a:fld id="{2388F349-57EE-444D-9459-3E7DB4F1E793}" type="slidenum">
              <a:rPr lang="en-US" altLang="en-US"/>
              <a:pPr>
                <a:defRPr/>
              </a:pPr>
              <a:t>‹#›</a:t>
            </a:fld>
            <a:endParaRPr lang="en-US" altLang="en-US"/>
          </a:p>
        </p:txBody>
      </p:sp>
    </p:spTree>
    <p:extLst>
      <p:ext uri="{BB962C8B-B14F-4D97-AF65-F5344CB8AC3E}">
        <p14:creationId xmlns:p14="http://schemas.microsoft.com/office/powerpoint/2010/main" val="3840576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CA45E77E-950E-4742-AFF5-0F379638A2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BB9FD20-FF5B-FC4F-9C89-16B2FC3434F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18420F-C838-014F-B00C-684E5750C5E4}"/>
              </a:ext>
            </a:extLst>
          </p:cNvPr>
          <p:cNvSpPr>
            <a:spLocks noGrp="1" noChangeArrowheads="1"/>
          </p:cNvSpPr>
          <p:nvPr>
            <p:ph type="sldNum" sz="quarter" idx="12"/>
          </p:nvPr>
        </p:nvSpPr>
        <p:spPr>
          <a:ln/>
        </p:spPr>
        <p:txBody>
          <a:bodyPr/>
          <a:lstStyle>
            <a:lvl1pPr>
              <a:defRPr/>
            </a:lvl1pPr>
          </a:lstStyle>
          <a:p>
            <a:pPr>
              <a:defRPr/>
            </a:pPr>
            <a:fld id="{C86F6162-9297-FE43-961B-1F549862DDED}" type="slidenum">
              <a:rPr lang="en-US" altLang="en-US"/>
              <a:pPr>
                <a:defRPr/>
              </a:pPr>
              <a:t>‹#›</a:t>
            </a:fld>
            <a:endParaRPr lang="en-US" altLang="en-US"/>
          </a:p>
        </p:txBody>
      </p:sp>
    </p:spTree>
    <p:extLst>
      <p:ext uri="{BB962C8B-B14F-4D97-AF65-F5344CB8AC3E}">
        <p14:creationId xmlns:p14="http://schemas.microsoft.com/office/powerpoint/2010/main" val="2248906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ACEFD2CD-A6FE-8747-9F67-6D05E5E730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748B682-500C-9C4A-AF17-0207930294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81DC0C2-2234-CB4C-85AA-D25B2DCBA8C1}"/>
              </a:ext>
            </a:extLst>
          </p:cNvPr>
          <p:cNvSpPr>
            <a:spLocks noGrp="1" noChangeArrowheads="1"/>
          </p:cNvSpPr>
          <p:nvPr>
            <p:ph type="sldNum" sz="quarter" idx="12"/>
          </p:nvPr>
        </p:nvSpPr>
        <p:spPr>
          <a:ln/>
        </p:spPr>
        <p:txBody>
          <a:bodyPr/>
          <a:lstStyle>
            <a:lvl1pPr>
              <a:defRPr/>
            </a:lvl1pPr>
          </a:lstStyle>
          <a:p>
            <a:pPr>
              <a:defRPr/>
            </a:pPr>
            <a:fld id="{E908B796-3E52-F742-89C7-2824B9A1F8D5}" type="slidenum">
              <a:rPr lang="en-US" altLang="en-US"/>
              <a:pPr>
                <a:defRPr/>
              </a:pPr>
              <a:t>‹#›</a:t>
            </a:fld>
            <a:endParaRPr lang="en-US" altLang="en-US"/>
          </a:p>
        </p:txBody>
      </p:sp>
    </p:spTree>
    <p:extLst>
      <p:ext uri="{BB962C8B-B14F-4D97-AF65-F5344CB8AC3E}">
        <p14:creationId xmlns:p14="http://schemas.microsoft.com/office/powerpoint/2010/main" val="170624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300163"/>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300163"/>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6">
            <a:extLst>
              <a:ext uri="{FF2B5EF4-FFF2-40B4-BE49-F238E27FC236}">
                <a16:creationId xmlns:a16="http://schemas.microsoft.com/office/drawing/2014/main" id="{E9E10D46-F5E8-AE45-97B6-73452AFD93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CF41A44-E949-214D-99F6-1C5A480BD7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A92EE7BE-A97F-1546-9F04-C96074694C54}"/>
              </a:ext>
            </a:extLst>
          </p:cNvPr>
          <p:cNvSpPr>
            <a:spLocks noGrp="1" noChangeArrowheads="1"/>
          </p:cNvSpPr>
          <p:nvPr>
            <p:ph type="sldNum" sz="quarter" idx="12"/>
          </p:nvPr>
        </p:nvSpPr>
        <p:spPr>
          <a:ln/>
        </p:spPr>
        <p:txBody>
          <a:bodyPr/>
          <a:lstStyle>
            <a:lvl1pPr>
              <a:defRPr/>
            </a:lvl1pPr>
          </a:lstStyle>
          <a:p>
            <a:pPr>
              <a:defRPr/>
            </a:pPr>
            <a:fld id="{6A1A67E9-9A7B-BC48-ACCA-E587705E9517}" type="slidenum">
              <a:rPr lang="en-US" altLang="en-US"/>
              <a:pPr>
                <a:defRPr/>
              </a:pPr>
              <a:t>‹#›</a:t>
            </a:fld>
            <a:endParaRPr lang="en-US" altLang="en-US"/>
          </a:p>
        </p:txBody>
      </p:sp>
    </p:spTree>
    <p:extLst>
      <p:ext uri="{BB962C8B-B14F-4D97-AF65-F5344CB8AC3E}">
        <p14:creationId xmlns:p14="http://schemas.microsoft.com/office/powerpoint/2010/main" val="31153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6DCA0E19-E31C-4D43-8315-E602D8AF3DE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
            <a:extLst>
              <a:ext uri="{FF2B5EF4-FFF2-40B4-BE49-F238E27FC236}">
                <a16:creationId xmlns:a16="http://schemas.microsoft.com/office/drawing/2014/main" id="{AB98D1B2-7A2A-0345-8B49-BF20589A6E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a:extLst>
              <a:ext uri="{FF2B5EF4-FFF2-40B4-BE49-F238E27FC236}">
                <a16:creationId xmlns:a16="http://schemas.microsoft.com/office/drawing/2014/main" id="{B48793F8-64D8-7743-A508-20C339367A87}"/>
              </a:ext>
            </a:extLst>
          </p:cNvPr>
          <p:cNvSpPr>
            <a:spLocks noGrp="1" noChangeArrowheads="1"/>
          </p:cNvSpPr>
          <p:nvPr>
            <p:ph type="sldNum" sz="quarter" idx="12"/>
          </p:nvPr>
        </p:nvSpPr>
        <p:spPr>
          <a:ln/>
        </p:spPr>
        <p:txBody>
          <a:bodyPr/>
          <a:lstStyle>
            <a:lvl1pPr>
              <a:defRPr/>
            </a:lvl1pPr>
          </a:lstStyle>
          <a:p>
            <a:pPr>
              <a:defRPr/>
            </a:pPr>
            <a:fld id="{FFE6EF9D-7BA1-6A43-BC94-829EB0F563BC}" type="slidenum">
              <a:rPr lang="en-US" altLang="en-US"/>
              <a:pPr>
                <a:defRPr/>
              </a:pPr>
              <a:t>‹#›</a:t>
            </a:fld>
            <a:endParaRPr lang="en-US" altLang="en-US"/>
          </a:p>
        </p:txBody>
      </p:sp>
    </p:spTree>
    <p:extLst>
      <p:ext uri="{BB962C8B-B14F-4D97-AF65-F5344CB8AC3E}">
        <p14:creationId xmlns:p14="http://schemas.microsoft.com/office/powerpoint/2010/main" val="160421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6">
            <a:extLst>
              <a:ext uri="{FF2B5EF4-FFF2-40B4-BE49-F238E27FC236}">
                <a16:creationId xmlns:a16="http://schemas.microsoft.com/office/drawing/2014/main" id="{20F1974B-5B36-994B-A54D-D59538F424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750726EF-8B6C-5140-A1F5-1891AA20107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CF22AE8E-41AD-AC40-9EDF-D11F03F390C2}"/>
              </a:ext>
            </a:extLst>
          </p:cNvPr>
          <p:cNvSpPr>
            <a:spLocks noGrp="1" noChangeArrowheads="1"/>
          </p:cNvSpPr>
          <p:nvPr>
            <p:ph type="sldNum" sz="quarter" idx="12"/>
          </p:nvPr>
        </p:nvSpPr>
        <p:spPr>
          <a:ln/>
        </p:spPr>
        <p:txBody>
          <a:bodyPr/>
          <a:lstStyle>
            <a:lvl1pPr>
              <a:defRPr/>
            </a:lvl1pPr>
          </a:lstStyle>
          <a:p>
            <a:pPr>
              <a:defRPr/>
            </a:pPr>
            <a:fld id="{D1D4F676-640C-4141-8BED-78ECABFEE73C}" type="slidenum">
              <a:rPr lang="en-US" altLang="en-US"/>
              <a:pPr>
                <a:defRPr/>
              </a:pPr>
              <a:t>‹#›</a:t>
            </a:fld>
            <a:endParaRPr lang="en-US" altLang="en-US"/>
          </a:p>
        </p:txBody>
      </p:sp>
    </p:spTree>
    <p:extLst>
      <p:ext uri="{BB962C8B-B14F-4D97-AF65-F5344CB8AC3E}">
        <p14:creationId xmlns:p14="http://schemas.microsoft.com/office/powerpoint/2010/main" val="229887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A048152-2AFD-564D-96E8-0AD5B279F0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
            <a:extLst>
              <a:ext uri="{FF2B5EF4-FFF2-40B4-BE49-F238E27FC236}">
                <a16:creationId xmlns:a16="http://schemas.microsoft.com/office/drawing/2014/main" id="{8556C10F-7F39-1642-90BA-CA85401DEEA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B94BC2CF-6939-064B-87FC-5EF28CB19CE7}"/>
              </a:ext>
            </a:extLst>
          </p:cNvPr>
          <p:cNvSpPr>
            <a:spLocks noGrp="1" noChangeArrowheads="1"/>
          </p:cNvSpPr>
          <p:nvPr>
            <p:ph type="sldNum" sz="quarter" idx="12"/>
          </p:nvPr>
        </p:nvSpPr>
        <p:spPr>
          <a:ln/>
        </p:spPr>
        <p:txBody>
          <a:bodyPr/>
          <a:lstStyle>
            <a:lvl1pPr>
              <a:defRPr/>
            </a:lvl1pPr>
          </a:lstStyle>
          <a:p>
            <a:pPr>
              <a:defRPr/>
            </a:pPr>
            <a:fld id="{80BB130C-66A0-A244-9921-3DEA23E25441}" type="slidenum">
              <a:rPr lang="en-US" altLang="en-US"/>
              <a:pPr>
                <a:defRPr/>
              </a:pPr>
              <a:t>‹#›</a:t>
            </a:fld>
            <a:endParaRPr lang="en-US" altLang="en-US"/>
          </a:p>
        </p:txBody>
      </p:sp>
    </p:spTree>
    <p:extLst>
      <p:ext uri="{BB962C8B-B14F-4D97-AF65-F5344CB8AC3E}">
        <p14:creationId xmlns:p14="http://schemas.microsoft.com/office/powerpoint/2010/main" val="16893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6">
            <a:extLst>
              <a:ext uri="{FF2B5EF4-FFF2-40B4-BE49-F238E27FC236}">
                <a16:creationId xmlns:a16="http://schemas.microsoft.com/office/drawing/2014/main" id="{40C7CA19-2F98-8A45-9ABD-626C6E4944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48646C1D-6AF2-0F42-BA16-1245F830D9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0AC76F06-E2EB-AC44-AD0D-CD4192F6DB95}"/>
              </a:ext>
            </a:extLst>
          </p:cNvPr>
          <p:cNvSpPr>
            <a:spLocks noGrp="1" noChangeArrowheads="1"/>
          </p:cNvSpPr>
          <p:nvPr>
            <p:ph type="sldNum" sz="quarter" idx="12"/>
          </p:nvPr>
        </p:nvSpPr>
        <p:spPr>
          <a:ln/>
        </p:spPr>
        <p:txBody>
          <a:bodyPr/>
          <a:lstStyle>
            <a:lvl1pPr>
              <a:defRPr/>
            </a:lvl1pPr>
          </a:lstStyle>
          <a:p>
            <a:pPr>
              <a:defRPr/>
            </a:pPr>
            <a:fld id="{D02384FB-A839-A947-AB11-810FC63A7DB3}" type="slidenum">
              <a:rPr lang="en-US" altLang="en-US"/>
              <a:pPr>
                <a:defRPr/>
              </a:pPr>
              <a:t>‹#›</a:t>
            </a:fld>
            <a:endParaRPr lang="en-US" altLang="en-US"/>
          </a:p>
        </p:txBody>
      </p:sp>
    </p:spTree>
    <p:extLst>
      <p:ext uri="{BB962C8B-B14F-4D97-AF65-F5344CB8AC3E}">
        <p14:creationId xmlns:p14="http://schemas.microsoft.com/office/powerpoint/2010/main" val="302805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6">
            <a:extLst>
              <a:ext uri="{FF2B5EF4-FFF2-40B4-BE49-F238E27FC236}">
                <a16:creationId xmlns:a16="http://schemas.microsoft.com/office/drawing/2014/main" id="{764DD714-F1F4-F848-8395-B4848E3681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5722A98D-7F67-544D-AACD-029C80497F1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9FDDA0BD-019E-6340-AA7B-CD6F098E1D90}"/>
              </a:ext>
            </a:extLst>
          </p:cNvPr>
          <p:cNvSpPr>
            <a:spLocks noGrp="1" noChangeArrowheads="1"/>
          </p:cNvSpPr>
          <p:nvPr>
            <p:ph type="sldNum" sz="quarter" idx="12"/>
          </p:nvPr>
        </p:nvSpPr>
        <p:spPr>
          <a:ln/>
        </p:spPr>
        <p:txBody>
          <a:bodyPr/>
          <a:lstStyle>
            <a:lvl1pPr>
              <a:defRPr/>
            </a:lvl1pPr>
          </a:lstStyle>
          <a:p>
            <a:pPr>
              <a:defRPr/>
            </a:pPr>
            <a:fld id="{60DC861B-F349-0047-AE74-024F2276E067}" type="slidenum">
              <a:rPr lang="en-US" altLang="en-US"/>
              <a:pPr>
                <a:defRPr/>
              </a:pPr>
              <a:t>‹#›</a:t>
            </a:fld>
            <a:endParaRPr lang="en-US" altLang="en-US"/>
          </a:p>
        </p:txBody>
      </p:sp>
    </p:spTree>
    <p:extLst>
      <p:ext uri="{BB962C8B-B14F-4D97-AF65-F5344CB8AC3E}">
        <p14:creationId xmlns:p14="http://schemas.microsoft.com/office/powerpoint/2010/main" val="58953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5D18A6-01E2-5341-8417-ED6D1BF930F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7" name="Object 3">
            <a:extLst>
              <a:ext uri="{FF2B5EF4-FFF2-40B4-BE49-F238E27FC236}">
                <a16:creationId xmlns:a16="http://schemas.microsoft.com/office/drawing/2014/main" id="{B7924D59-36EC-384D-BA69-5593EA59C91A}"/>
              </a:ext>
            </a:extLst>
          </p:cNvPr>
          <p:cNvGraphicFramePr>
            <a:graphicFrameLocks noChangeAspect="1"/>
          </p:cNvGraphicFramePr>
          <p:nvPr/>
        </p:nvGraphicFramePr>
        <p:xfrm>
          <a:off x="1270000" y="1143000"/>
          <a:ext cx="6630988" cy="4954588"/>
        </p:xfrm>
        <a:graphic>
          <a:graphicData uri="http://schemas.openxmlformats.org/presentationml/2006/ole">
            <mc:AlternateContent xmlns:mc="http://schemas.openxmlformats.org/markup-compatibility/2006">
              <mc:Choice xmlns:v="urn:schemas-microsoft-com:vml" Requires="v">
                <p:oleObj spid="_x0000_s1047" name="Bitmap Image" r:id="rId18" imgW="3752850" imgH="2857500" progId="Paint.Picture">
                  <p:embed/>
                </p:oleObj>
              </mc:Choice>
              <mc:Fallback>
                <p:oleObj name="Bitmap Image" r:id="rId18" imgW="3752850" imgH="2857500" progId="Paint.Picture">
                  <p:embed/>
                  <p:pic>
                    <p:nvPicPr>
                      <p:cNvPr id="0" name="Object 3"/>
                      <p:cNvPicPr>
                        <a:picLocks noChangeAspect="1" noChangeArrowheads="1"/>
                      </p:cNvPicPr>
                      <p:nvPr/>
                    </p:nvPicPr>
                    <p:blipFill>
                      <a:blip r:embed="rId19">
                        <a:lum bright="80000" contrast="-76000"/>
                        <a:extLst>
                          <a:ext uri="{28A0092B-C50C-407E-A947-70E740481C1C}">
                            <a14:useLocalDpi xmlns:a14="http://schemas.microsoft.com/office/drawing/2010/main" val="0"/>
                          </a:ext>
                        </a:extLst>
                      </a:blip>
                      <a:srcRect/>
                      <a:stretch>
                        <a:fillRect/>
                      </a:stretch>
                    </p:blipFill>
                    <p:spPr bwMode="auto">
                      <a:xfrm>
                        <a:off x="1270000" y="1143000"/>
                        <a:ext cx="6630988" cy="495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a:extLst>
              <a:ext uri="{FF2B5EF4-FFF2-40B4-BE49-F238E27FC236}">
                <a16:creationId xmlns:a16="http://schemas.microsoft.com/office/drawing/2014/main" id="{9D8D5E82-2FD0-9E4F-ACFF-F5E591026FFA}"/>
              </a:ext>
            </a:extLst>
          </p:cNvPr>
          <p:cNvSpPr>
            <a:spLocks noGrp="1" noChangeArrowheads="1"/>
          </p:cNvSpPr>
          <p:nvPr>
            <p:ph type="title"/>
          </p:nvPr>
        </p:nvSpPr>
        <p:spPr bwMode="auto">
          <a:xfrm>
            <a:off x="685800" y="-26988"/>
            <a:ext cx="77724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5" rIns="91428" bIns="45715" numCol="1" anchor="ctr" anchorCtr="0" compatLnSpc="1">
            <a:prstTxWarp prst="textNoShape">
              <a:avLst/>
            </a:prstTxWarp>
          </a:bodyPr>
          <a:lstStyle/>
          <a:p>
            <a:pPr lvl="0"/>
            <a:r>
              <a:rPr lang="en-US" altLang="en-US"/>
              <a:t>Click to edit Master title style</a:t>
            </a:r>
          </a:p>
        </p:txBody>
      </p:sp>
      <p:sp>
        <p:nvSpPr>
          <p:cNvPr id="1029" name="Rectangle 5">
            <a:extLst>
              <a:ext uri="{FF2B5EF4-FFF2-40B4-BE49-F238E27FC236}">
                <a16:creationId xmlns:a16="http://schemas.microsoft.com/office/drawing/2014/main" id="{930A5EFA-B2E7-FA43-905C-A1D0E431F5BE}"/>
              </a:ext>
            </a:extLst>
          </p:cNvPr>
          <p:cNvSpPr>
            <a:spLocks noGrp="1" noChangeArrowheads="1"/>
          </p:cNvSpPr>
          <p:nvPr>
            <p:ph type="body" idx="1"/>
          </p:nvPr>
        </p:nvSpPr>
        <p:spPr bwMode="auto">
          <a:xfrm>
            <a:off x="685800" y="130016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5" rIns="91428" bIns="457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526" name="Rectangle 6">
            <a:extLst>
              <a:ext uri="{FF2B5EF4-FFF2-40B4-BE49-F238E27FC236}">
                <a16:creationId xmlns:a16="http://schemas.microsoft.com/office/drawing/2014/main" id="{05D67113-19B4-E24A-AD60-1BDC4C6E17C7}"/>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28" tIns="45715" rIns="91428" bIns="45715" numCol="1" anchor="t" anchorCtr="0" compatLnSpc="1">
            <a:prstTxWarp prst="textNoShape">
              <a:avLst/>
            </a:prstTxWarp>
          </a:bodyPr>
          <a:lstStyle>
            <a:lvl1pPr>
              <a:defRPr sz="1400">
                <a:latin typeface="+mn-lt"/>
                <a:ea typeface="+mn-ea"/>
              </a:defRPr>
            </a:lvl1pPr>
          </a:lstStyle>
          <a:p>
            <a:pPr>
              <a:defRPr/>
            </a:pPr>
            <a:endParaRPr lang="en-US" altLang="en-US"/>
          </a:p>
        </p:txBody>
      </p:sp>
      <p:sp>
        <p:nvSpPr>
          <p:cNvPr id="235527" name="Rectangle 7">
            <a:extLst>
              <a:ext uri="{FF2B5EF4-FFF2-40B4-BE49-F238E27FC236}">
                <a16:creationId xmlns:a16="http://schemas.microsoft.com/office/drawing/2014/main" id="{225A7A7A-714C-7E45-859D-D54D16C485D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28" tIns="45715" rIns="91428" bIns="45715" numCol="1" anchor="t" anchorCtr="0" compatLnSpc="1">
            <a:prstTxWarp prst="textNoShape">
              <a:avLst/>
            </a:prstTxWarp>
          </a:bodyPr>
          <a:lstStyle>
            <a:lvl1pPr algn="ctr">
              <a:defRPr sz="1400">
                <a:latin typeface="+mn-lt"/>
                <a:ea typeface="+mn-ea"/>
              </a:defRPr>
            </a:lvl1pPr>
          </a:lstStyle>
          <a:p>
            <a:pPr>
              <a:defRPr/>
            </a:pPr>
            <a:endParaRPr lang="en-US" altLang="en-US"/>
          </a:p>
        </p:txBody>
      </p:sp>
      <p:sp>
        <p:nvSpPr>
          <p:cNvPr id="235528" name="Rectangle 8">
            <a:extLst>
              <a:ext uri="{FF2B5EF4-FFF2-40B4-BE49-F238E27FC236}">
                <a16:creationId xmlns:a16="http://schemas.microsoft.com/office/drawing/2014/main" id="{05501461-FC52-0E41-808C-3DF5D6E0BB5E}"/>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28" tIns="45715" rIns="91428" bIns="45715" numCol="1" anchor="t" anchorCtr="0" compatLnSpc="1">
            <a:prstTxWarp prst="textNoShape">
              <a:avLst/>
            </a:prstTxWarp>
          </a:bodyPr>
          <a:lstStyle>
            <a:lvl1pPr algn="r">
              <a:defRPr sz="1400">
                <a:latin typeface="Helvetica" pitchFamily="2" charset="0"/>
              </a:defRPr>
            </a:lvl1pPr>
          </a:lstStyle>
          <a:p>
            <a:pPr>
              <a:defRPr/>
            </a:pPr>
            <a:fld id="{2CAF6262-0757-EA41-A875-79B960BCF2FE}" type="slidenum">
              <a:rPr lang="en-US" altLang="en-US"/>
              <a:pPr>
                <a:defRPr/>
              </a:pPr>
              <a:t>‹#›</a:t>
            </a:fld>
            <a:endParaRPr lang="en-US" altLang="en-US"/>
          </a:p>
        </p:txBody>
      </p:sp>
      <p:pic>
        <p:nvPicPr>
          <p:cNvPr id="1033" name="Picture 9">
            <a:extLst>
              <a:ext uri="{FF2B5EF4-FFF2-40B4-BE49-F238E27FC236}">
                <a16:creationId xmlns:a16="http://schemas.microsoft.com/office/drawing/2014/main" id="{68150FAD-DEF5-354D-95F5-93D8C9551E2D}"/>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2"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Lst>
  <p:hf hdr="0" ftr="0" dt="0"/>
  <p:txStyles>
    <p:titleStyle>
      <a:lvl1pPr algn="l" rtl="0" eaLnBrk="0" fontAlgn="base" hangingPunct="0">
        <a:spcBef>
          <a:spcPct val="0"/>
        </a:spcBef>
        <a:spcAft>
          <a:spcPct val="0"/>
        </a:spcAft>
        <a:defRPr sz="4000" kern="12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Helvetica" pitchFamily="2" charset="0"/>
          <a:ea typeface="Osaka" pitchFamily="1" charset="-128"/>
        </a:defRPr>
      </a:lvl2pPr>
      <a:lvl3pPr algn="l" rtl="0" eaLnBrk="0" fontAlgn="base" hangingPunct="0">
        <a:spcBef>
          <a:spcPct val="0"/>
        </a:spcBef>
        <a:spcAft>
          <a:spcPct val="0"/>
        </a:spcAft>
        <a:defRPr sz="4000">
          <a:solidFill>
            <a:schemeClr val="bg1"/>
          </a:solidFill>
          <a:latin typeface="Helvetica" pitchFamily="2" charset="0"/>
          <a:ea typeface="Osaka" pitchFamily="1" charset="-128"/>
        </a:defRPr>
      </a:lvl3pPr>
      <a:lvl4pPr algn="l" rtl="0" eaLnBrk="0" fontAlgn="base" hangingPunct="0">
        <a:spcBef>
          <a:spcPct val="0"/>
        </a:spcBef>
        <a:spcAft>
          <a:spcPct val="0"/>
        </a:spcAft>
        <a:defRPr sz="4000">
          <a:solidFill>
            <a:schemeClr val="bg1"/>
          </a:solidFill>
          <a:latin typeface="Helvetica" pitchFamily="2" charset="0"/>
          <a:ea typeface="Osaka" pitchFamily="1" charset="-128"/>
        </a:defRPr>
      </a:lvl4pPr>
      <a:lvl5pPr algn="l" rtl="0" eaLnBrk="0" fontAlgn="base" hangingPunct="0">
        <a:spcBef>
          <a:spcPct val="0"/>
        </a:spcBef>
        <a:spcAft>
          <a:spcPct val="0"/>
        </a:spcAft>
        <a:defRPr sz="4000">
          <a:solidFill>
            <a:schemeClr val="bg1"/>
          </a:solidFill>
          <a:latin typeface="Helvetica" pitchFamily="2" charset="0"/>
          <a:ea typeface="Osaka" pitchFamily="1" charset="-128"/>
        </a:defRPr>
      </a:lvl5pPr>
      <a:lvl6pPr marL="457200" algn="l" rtl="0" fontAlgn="base">
        <a:spcBef>
          <a:spcPct val="0"/>
        </a:spcBef>
        <a:spcAft>
          <a:spcPct val="0"/>
        </a:spcAft>
        <a:defRPr sz="4000">
          <a:solidFill>
            <a:schemeClr val="bg1"/>
          </a:solidFill>
          <a:latin typeface="Helvetica" pitchFamily="2" charset="0"/>
          <a:ea typeface="Osaka" pitchFamily="1" charset="-128"/>
        </a:defRPr>
      </a:lvl6pPr>
      <a:lvl7pPr marL="914400" algn="l" rtl="0" fontAlgn="base">
        <a:spcBef>
          <a:spcPct val="0"/>
        </a:spcBef>
        <a:spcAft>
          <a:spcPct val="0"/>
        </a:spcAft>
        <a:defRPr sz="4000">
          <a:solidFill>
            <a:schemeClr val="bg1"/>
          </a:solidFill>
          <a:latin typeface="Helvetica" pitchFamily="2" charset="0"/>
          <a:ea typeface="Osaka" pitchFamily="1" charset="-128"/>
        </a:defRPr>
      </a:lvl7pPr>
      <a:lvl8pPr marL="1371600" algn="l" rtl="0" fontAlgn="base">
        <a:spcBef>
          <a:spcPct val="0"/>
        </a:spcBef>
        <a:spcAft>
          <a:spcPct val="0"/>
        </a:spcAft>
        <a:defRPr sz="4000">
          <a:solidFill>
            <a:schemeClr val="bg1"/>
          </a:solidFill>
          <a:latin typeface="Helvetica" pitchFamily="2" charset="0"/>
          <a:ea typeface="Osaka" pitchFamily="1" charset="-128"/>
        </a:defRPr>
      </a:lvl8pPr>
      <a:lvl9pPr marL="1828800" algn="l" rtl="0" fontAlgn="base">
        <a:spcBef>
          <a:spcPct val="0"/>
        </a:spcBef>
        <a:spcAft>
          <a:spcPct val="0"/>
        </a:spcAft>
        <a:defRPr sz="4000">
          <a:solidFill>
            <a:schemeClr val="bg1"/>
          </a:solidFill>
          <a:latin typeface="Helvetica" pitchFamily="2" charset="0"/>
          <a:ea typeface="Osaka" pitchFamily="1" charset="-128"/>
        </a:defRPr>
      </a:lvl9pPr>
    </p:titleStyle>
    <p:bodyStyle>
      <a:lvl1pPr marL="342900" indent="-342900" algn="l" rtl="0" eaLnBrk="0" fontAlgn="base" hangingPunct="0">
        <a:spcBef>
          <a:spcPct val="20000"/>
        </a:spcBef>
        <a:spcAft>
          <a:spcPct val="0"/>
        </a:spcAft>
        <a:buClr>
          <a:srgbClr val="E62528"/>
        </a:buClr>
        <a:buSzPct val="80000"/>
        <a:buFont typeface="Wingdings" pitchFamily="2" charset="2"/>
        <a:buChar char="§"/>
        <a:defRPr sz="3200" kern="1200">
          <a:solidFill>
            <a:srgbClr val="000066"/>
          </a:solidFill>
          <a:latin typeface="+mn-lt"/>
          <a:ea typeface="+mn-ea"/>
          <a:cs typeface="+mn-cs"/>
        </a:defRPr>
      </a:lvl1pPr>
      <a:lvl2pPr marL="742950" indent="-285750" algn="l" rtl="0" eaLnBrk="0" fontAlgn="base" hangingPunct="0">
        <a:spcBef>
          <a:spcPct val="20000"/>
        </a:spcBef>
        <a:spcAft>
          <a:spcPct val="0"/>
        </a:spcAft>
        <a:buClr>
          <a:srgbClr val="6A7097"/>
        </a:buClr>
        <a:buSzPct val="60000"/>
        <a:buFont typeface="Wingdings" pitchFamily="2" charset="2"/>
        <a:buChar char="§"/>
        <a:defRPr sz="2800" kern="1200">
          <a:solidFill>
            <a:srgbClr val="000066"/>
          </a:solidFill>
          <a:latin typeface="+mn-lt"/>
          <a:ea typeface="+mn-ea"/>
          <a:cs typeface="+mn-cs"/>
        </a:defRPr>
      </a:lvl2pPr>
      <a:lvl3pPr marL="1143000" indent="-228600" algn="l" rtl="0" eaLnBrk="0" fontAlgn="base" hangingPunct="0">
        <a:spcBef>
          <a:spcPct val="20000"/>
        </a:spcBef>
        <a:spcAft>
          <a:spcPct val="0"/>
        </a:spcAft>
        <a:buClr>
          <a:srgbClr val="E62528"/>
        </a:buClr>
        <a:buSzPct val="60000"/>
        <a:buFont typeface="Times" pitchFamily="2" charset="0"/>
        <a:buChar char="•"/>
        <a:defRPr sz="2400" kern="1200">
          <a:solidFill>
            <a:srgbClr val="000066"/>
          </a:solidFill>
          <a:latin typeface="+mn-lt"/>
          <a:ea typeface="+mn-ea"/>
          <a:cs typeface="+mn-cs"/>
        </a:defRPr>
      </a:lvl3pPr>
      <a:lvl4pPr marL="1600200" indent="-228600" algn="l" rtl="0" eaLnBrk="0" fontAlgn="base" hangingPunct="0">
        <a:spcBef>
          <a:spcPct val="20000"/>
        </a:spcBef>
        <a:spcAft>
          <a:spcPct val="0"/>
        </a:spcAft>
        <a:buClr>
          <a:srgbClr val="B0BDE3"/>
        </a:buClr>
        <a:buChar char="–"/>
        <a:defRPr sz="2000" kern="1200">
          <a:solidFill>
            <a:srgbClr val="0000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00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BAE938A-BD2C-DC4C-BF68-BEAE2AE84DB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Rectangle 3">
            <a:extLst>
              <a:ext uri="{FF2B5EF4-FFF2-40B4-BE49-F238E27FC236}">
                <a16:creationId xmlns:a16="http://schemas.microsoft.com/office/drawing/2014/main" id="{F28AB899-816D-D741-8712-CDC0BC01469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2932" name="Rectangle 4">
            <a:extLst>
              <a:ext uri="{FF2B5EF4-FFF2-40B4-BE49-F238E27FC236}">
                <a16:creationId xmlns:a16="http://schemas.microsoft.com/office/drawing/2014/main" id="{4AFA0DD5-F0E0-584D-928E-DD057E1468B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defRPr>
            </a:lvl1pPr>
          </a:lstStyle>
          <a:p>
            <a:pPr>
              <a:defRPr/>
            </a:pPr>
            <a:endParaRPr lang="en-US" altLang="en-US"/>
          </a:p>
        </p:txBody>
      </p:sp>
      <p:sp>
        <p:nvSpPr>
          <p:cNvPr id="252933" name="Rectangle 5">
            <a:extLst>
              <a:ext uri="{FF2B5EF4-FFF2-40B4-BE49-F238E27FC236}">
                <a16:creationId xmlns:a16="http://schemas.microsoft.com/office/drawing/2014/main" id="{66BA5105-4F3F-AD48-A761-44388092930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a:defRPr/>
            </a:pPr>
            <a:endParaRPr lang="en-US" altLang="en-US"/>
          </a:p>
        </p:txBody>
      </p:sp>
      <p:sp>
        <p:nvSpPr>
          <p:cNvPr id="252934" name="Rectangle 6">
            <a:extLst>
              <a:ext uri="{FF2B5EF4-FFF2-40B4-BE49-F238E27FC236}">
                <a16:creationId xmlns:a16="http://schemas.microsoft.com/office/drawing/2014/main" id="{7ACF0FA0-61B9-A54E-9D03-1DA61BBD3DB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58222FB1-B976-0B49-A258-72CB838D57FA}" type="slidenum">
              <a:rPr lang="en-US" altLang="en-US"/>
              <a:pPr>
                <a:defRPr/>
              </a:pPr>
              <a:t>‹#›</a:t>
            </a:fld>
            <a:endParaRPr lang="en-US" altLang="en-US"/>
          </a:p>
        </p:txBody>
      </p:sp>
      <p:pic>
        <p:nvPicPr>
          <p:cNvPr id="16391" name="Picture 7" descr="NZ Police Logo">
            <a:extLst>
              <a:ext uri="{FF2B5EF4-FFF2-40B4-BE49-F238E27FC236}">
                <a16:creationId xmlns:a16="http://schemas.microsoft.com/office/drawing/2014/main" id="{879CEB24-B680-4048-8C54-8B680E29A35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56325" y="260350"/>
            <a:ext cx="259397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anose="020B0604020202020204" pitchFamily="34" charset="0"/>
        </a:defRPr>
      </a:lvl2pPr>
      <a:lvl3pPr algn="l" rtl="0" eaLnBrk="0" fontAlgn="base" hangingPunct="0">
        <a:spcBef>
          <a:spcPct val="0"/>
        </a:spcBef>
        <a:spcAft>
          <a:spcPct val="0"/>
        </a:spcAft>
        <a:defRPr sz="4000">
          <a:solidFill>
            <a:schemeClr val="tx2"/>
          </a:solidFill>
          <a:latin typeface="Arial" panose="020B0604020202020204" pitchFamily="34" charset="0"/>
        </a:defRPr>
      </a:lvl3pPr>
      <a:lvl4pPr algn="l" rtl="0" eaLnBrk="0" fontAlgn="base" hangingPunct="0">
        <a:spcBef>
          <a:spcPct val="0"/>
        </a:spcBef>
        <a:spcAft>
          <a:spcPct val="0"/>
        </a:spcAft>
        <a:defRPr sz="4000">
          <a:solidFill>
            <a:schemeClr val="tx2"/>
          </a:solidFill>
          <a:latin typeface="Arial" panose="020B0604020202020204" pitchFamily="34" charset="0"/>
        </a:defRPr>
      </a:lvl4pPr>
      <a:lvl5pPr algn="l" rtl="0" eaLnBrk="0" fontAlgn="base" hangingPunct="0">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68F34EC-B455-8E46-BB95-F7B8FD9A260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675" name="Rectangle 3">
            <a:extLst>
              <a:ext uri="{FF2B5EF4-FFF2-40B4-BE49-F238E27FC236}">
                <a16:creationId xmlns:a16="http://schemas.microsoft.com/office/drawing/2014/main" id="{1E9D6871-7915-5241-BFBF-5B276BB308B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0884" name="Rectangle 4">
            <a:extLst>
              <a:ext uri="{FF2B5EF4-FFF2-40B4-BE49-F238E27FC236}">
                <a16:creationId xmlns:a16="http://schemas.microsoft.com/office/drawing/2014/main" id="{7FD42185-3DA1-4048-A8ED-BB48798654F7}"/>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defRPr>
            </a:lvl1pPr>
          </a:lstStyle>
          <a:p>
            <a:pPr>
              <a:defRPr/>
            </a:pPr>
            <a:endParaRPr lang="en-US" altLang="en-US"/>
          </a:p>
        </p:txBody>
      </p:sp>
      <p:sp>
        <p:nvSpPr>
          <p:cNvPr id="250885" name="Rectangle 5">
            <a:extLst>
              <a:ext uri="{FF2B5EF4-FFF2-40B4-BE49-F238E27FC236}">
                <a16:creationId xmlns:a16="http://schemas.microsoft.com/office/drawing/2014/main" id="{663D732D-784E-1F47-B48B-3B26617DC75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a:defRPr/>
            </a:pPr>
            <a:endParaRPr lang="en-US" altLang="en-US"/>
          </a:p>
        </p:txBody>
      </p:sp>
      <p:sp>
        <p:nvSpPr>
          <p:cNvPr id="250886" name="Rectangle 6">
            <a:extLst>
              <a:ext uri="{FF2B5EF4-FFF2-40B4-BE49-F238E27FC236}">
                <a16:creationId xmlns:a16="http://schemas.microsoft.com/office/drawing/2014/main" id="{80811A45-E30F-0F47-B9F5-C7F30CB193C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C886D834-645B-6D43-8FCB-F96408F84D75}" type="slidenum">
              <a:rPr lang="en-US" altLang="en-US"/>
              <a:pPr>
                <a:defRPr/>
              </a:pPr>
              <a:t>‹#›</a:t>
            </a:fld>
            <a:endParaRPr lang="en-US" altLang="en-US"/>
          </a:p>
        </p:txBody>
      </p:sp>
      <p:pic>
        <p:nvPicPr>
          <p:cNvPr id="28679" name="Picture 7" descr="NZ Police Logo">
            <a:extLst>
              <a:ext uri="{FF2B5EF4-FFF2-40B4-BE49-F238E27FC236}">
                <a16:creationId xmlns:a16="http://schemas.microsoft.com/office/drawing/2014/main" id="{4ECE7527-772C-304D-B125-3B669F6F457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56325" y="260350"/>
            <a:ext cx="259397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CC0000"/>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E57752C-4B31-3548-B548-DD5E272FBF6E}"/>
              </a:ext>
            </a:extLst>
          </p:cNvPr>
          <p:cNvSpPr>
            <a:spLocks noGrp="1" noChangeArrowheads="1"/>
          </p:cNvSpPr>
          <p:nvPr>
            <p:ph type="ctrTitle"/>
          </p:nvPr>
        </p:nvSpPr>
        <p:spPr>
          <a:xfrm>
            <a:off x="2484438" y="476250"/>
            <a:ext cx="5832475" cy="1101725"/>
          </a:xfrm>
        </p:spPr>
        <p:txBody>
          <a:bodyPr/>
          <a:lstStyle/>
          <a:p>
            <a:pPr eaLnBrk="1" hangingPunct="1"/>
            <a:r>
              <a:rPr lang="en-NZ" altLang="en-US" b="1"/>
              <a:t>Important note</a:t>
            </a:r>
            <a:endParaRPr lang="en-US" altLang="en-US" b="1"/>
          </a:p>
        </p:txBody>
      </p:sp>
      <p:sp>
        <p:nvSpPr>
          <p:cNvPr id="43011" name="Rectangle 3">
            <a:extLst>
              <a:ext uri="{FF2B5EF4-FFF2-40B4-BE49-F238E27FC236}">
                <a16:creationId xmlns:a16="http://schemas.microsoft.com/office/drawing/2014/main" id="{BD2D86E4-4D18-3344-A1AF-D2E5B9C7031C}"/>
              </a:ext>
            </a:extLst>
          </p:cNvPr>
          <p:cNvSpPr>
            <a:spLocks noGrp="1" noChangeArrowheads="1"/>
          </p:cNvSpPr>
          <p:nvPr>
            <p:ph type="subTitle" idx="1"/>
          </p:nvPr>
        </p:nvSpPr>
        <p:spPr>
          <a:xfrm>
            <a:off x="306388" y="1916113"/>
            <a:ext cx="8531225" cy="4392612"/>
          </a:xfrm>
        </p:spPr>
        <p:txBody>
          <a:bodyPr/>
          <a:lstStyle/>
          <a:p>
            <a:pPr algn="l" eaLnBrk="1" hangingPunct="1">
              <a:lnSpc>
                <a:spcPct val="90000"/>
              </a:lnSpc>
            </a:pPr>
            <a:r>
              <a:rPr lang="en-NZ" altLang="en-US">
                <a:solidFill>
                  <a:schemeClr val="bg1"/>
                </a:solidFill>
              </a:rPr>
              <a:t>This presentation is only a starting point, not a finished product. </a:t>
            </a:r>
          </a:p>
          <a:p>
            <a:pPr algn="l" eaLnBrk="1" hangingPunct="1">
              <a:lnSpc>
                <a:spcPct val="90000"/>
              </a:lnSpc>
            </a:pPr>
            <a:endParaRPr lang="en-NZ" altLang="en-US">
              <a:solidFill>
                <a:schemeClr val="bg1"/>
              </a:solidFill>
            </a:endParaRPr>
          </a:p>
          <a:p>
            <a:pPr algn="l" eaLnBrk="1" hangingPunct="1">
              <a:lnSpc>
                <a:spcPct val="90000"/>
              </a:lnSpc>
            </a:pPr>
            <a:r>
              <a:rPr lang="en-NZ" altLang="en-US">
                <a:solidFill>
                  <a:schemeClr val="bg1"/>
                </a:solidFill>
              </a:rPr>
              <a:t>Make a copy and adapt it as you need for your  workshop with teachers.  </a:t>
            </a:r>
          </a:p>
          <a:p>
            <a:pPr algn="l" eaLnBrk="1" hangingPunct="1">
              <a:lnSpc>
                <a:spcPct val="90000"/>
              </a:lnSpc>
            </a:pPr>
            <a:endParaRPr lang="en-NZ" altLang="en-US">
              <a:solidFill>
                <a:schemeClr val="bg1"/>
              </a:solidFill>
            </a:endParaRPr>
          </a:p>
          <a:p>
            <a:pPr algn="l" eaLnBrk="1" hangingPunct="1">
              <a:lnSpc>
                <a:spcPct val="90000"/>
              </a:lnSpc>
            </a:pPr>
            <a:r>
              <a:rPr lang="en-NZ" altLang="en-US">
                <a:solidFill>
                  <a:schemeClr val="bg1"/>
                </a:solidFill>
              </a:rPr>
              <a:t>There are presentation notes on each slide’s </a:t>
            </a:r>
            <a:r>
              <a:rPr lang="en-NZ" altLang="en-US" b="1">
                <a:solidFill>
                  <a:schemeClr val="bg1"/>
                </a:solidFill>
              </a:rPr>
              <a:t>Notes page</a:t>
            </a:r>
            <a:r>
              <a:rPr lang="en-NZ" altLang="en-US">
                <a:solidFill>
                  <a:schemeClr val="bg1"/>
                </a:solidFill>
              </a:rPr>
              <a:t> to help you.</a:t>
            </a:r>
            <a:endParaRPr lang="en-US" altLang="en-US">
              <a:solidFill>
                <a:schemeClr val="bg1"/>
              </a:solidFill>
            </a:endParaRPr>
          </a:p>
        </p:txBody>
      </p:sp>
      <p:pic>
        <p:nvPicPr>
          <p:cNvPr id="43012" name="Picture 4">
            <a:extLst>
              <a:ext uri="{FF2B5EF4-FFF2-40B4-BE49-F238E27FC236}">
                <a16:creationId xmlns:a16="http://schemas.microsoft.com/office/drawing/2014/main" id="{0B3913E8-0275-DB45-86A9-DE95AC0FC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549275"/>
            <a:ext cx="156527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Slide Number Placeholder 5">
            <a:extLst>
              <a:ext uri="{FF2B5EF4-FFF2-40B4-BE49-F238E27FC236}">
                <a16:creationId xmlns:a16="http://schemas.microsoft.com/office/drawing/2014/main" id="{9FFEE046-F1EC-8045-966B-09F35FC2D17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8034C581-FF2B-4540-9D4D-12F410D26ADF}" type="slidenum">
              <a:rPr lang="en-US" altLang="en-US" sz="1400" smtClean="0">
                <a:solidFill>
                  <a:schemeClr val="tx1"/>
                </a:solidFill>
              </a:rPr>
              <a:pPr>
                <a:spcBef>
                  <a:spcPct val="0"/>
                </a:spcBef>
                <a:buClrTx/>
                <a:buSzTx/>
                <a:buFontTx/>
                <a:buNone/>
              </a:pPr>
              <a:t>10</a:t>
            </a:fld>
            <a:endParaRPr lang="en-US" altLang="en-US" sz="1400">
              <a:solidFill>
                <a:schemeClr val="tx1"/>
              </a:solidFill>
            </a:endParaRPr>
          </a:p>
        </p:txBody>
      </p:sp>
      <p:sp>
        <p:nvSpPr>
          <p:cNvPr id="61442" name="Rectangle 2">
            <a:extLst>
              <a:ext uri="{FF2B5EF4-FFF2-40B4-BE49-F238E27FC236}">
                <a16:creationId xmlns:a16="http://schemas.microsoft.com/office/drawing/2014/main" id="{7387BC9A-415B-1246-BB2B-D1C552A0823D}"/>
              </a:ext>
            </a:extLst>
          </p:cNvPr>
          <p:cNvSpPr>
            <a:spLocks noGrp="1" noChangeArrowheads="1"/>
          </p:cNvSpPr>
          <p:nvPr>
            <p:ph type="title"/>
          </p:nvPr>
        </p:nvSpPr>
        <p:spPr/>
        <p:txBody>
          <a:bodyPr/>
          <a:lstStyle/>
          <a:p>
            <a:pPr eaLnBrk="1" hangingPunct="1"/>
            <a:r>
              <a:rPr lang="en-NZ" altLang="en-US"/>
              <a:t>What is child abuse?</a:t>
            </a:r>
            <a:endParaRPr lang="en-US" altLang="en-US"/>
          </a:p>
        </p:txBody>
      </p:sp>
      <p:sp>
        <p:nvSpPr>
          <p:cNvPr id="61443" name="Text Box 4">
            <a:extLst>
              <a:ext uri="{FF2B5EF4-FFF2-40B4-BE49-F238E27FC236}">
                <a16:creationId xmlns:a16="http://schemas.microsoft.com/office/drawing/2014/main" id="{E4B27AA3-96B2-4344-9D12-8F098FC34D1E}"/>
              </a:ext>
            </a:extLst>
          </p:cNvPr>
          <p:cNvSpPr txBox="1">
            <a:spLocks noChangeArrowheads="1"/>
          </p:cNvSpPr>
          <p:nvPr/>
        </p:nvSpPr>
        <p:spPr bwMode="auto">
          <a:xfrm>
            <a:off x="755650" y="1484313"/>
            <a:ext cx="74882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50000"/>
              </a:spcBef>
              <a:buClrTx/>
              <a:buSzTx/>
              <a:buFontTx/>
              <a:buNone/>
            </a:pPr>
            <a:r>
              <a:rPr lang="en-NZ" altLang="en-US" sz="2800"/>
              <a:t>What is the definition of child abuse?</a:t>
            </a:r>
            <a:r>
              <a:rPr lang="en-NZ" altLang="en-US" sz="2800">
                <a:solidFill>
                  <a:schemeClr val="tx1"/>
                </a:solidFill>
              </a:rPr>
              <a:t> </a:t>
            </a:r>
            <a:endParaRPr lang="en-US" altLang="en-US" sz="2800">
              <a:solidFill>
                <a:schemeClr val="tx1"/>
              </a:solidFill>
            </a:endParaRPr>
          </a:p>
        </p:txBody>
      </p:sp>
      <p:pic>
        <p:nvPicPr>
          <p:cNvPr id="369678" name="Picture 14">
            <a:extLst>
              <a:ext uri="{FF2B5EF4-FFF2-40B4-BE49-F238E27FC236}">
                <a16:creationId xmlns:a16="http://schemas.microsoft.com/office/drawing/2014/main" id="{83120580-16F8-3A43-8E60-739564CC4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2303463"/>
            <a:ext cx="9021762"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EAC9CB9E-F98A-5C40-B3DD-B8AAFB61C1D8}"/>
              </a:ext>
            </a:extLst>
          </p:cNvPr>
          <p:cNvSpPr>
            <a:spLocks noGrp="1"/>
          </p:cNvSpPr>
          <p:nvPr>
            <p:ph idx="1"/>
          </p:nvPr>
        </p:nvSpPr>
        <p:spPr>
          <a:xfrm>
            <a:off x="685800" y="4724400"/>
            <a:ext cx="7772400" cy="690563"/>
          </a:xfrm>
        </p:spPr>
        <p:txBody>
          <a:bodyPr/>
          <a:lstStyle/>
          <a:p>
            <a:pPr marL="0" indent="0">
              <a:buFont typeface="Wingdings" pitchFamily="2" charset="2"/>
              <a:buNone/>
              <a:defRPr/>
            </a:pPr>
            <a:r>
              <a:rPr lang="en-NZ" altLang="en-US" sz="2000" dirty="0" err="1"/>
              <a:t>Oranga</a:t>
            </a:r>
            <a:r>
              <a:rPr lang="en-NZ" altLang="en-US" sz="2000" dirty="0"/>
              <a:t> Tamariki Act, 1989 : Section 2</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9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Slide Number Placeholder 5">
            <a:extLst>
              <a:ext uri="{FF2B5EF4-FFF2-40B4-BE49-F238E27FC236}">
                <a16:creationId xmlns:a16="http://schemas.microsoft.com/office/drawing/2014/main" id="{D0A6F126-45FD-BC48-B994-8C4A3E4C94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988D9EB7-5288-3D47-BD52-90D2B3F898EE}" type="slidenum">
              <a:rPr lang="en-US" altLang="en-US" sz="1400" smtClean="0">
                <a:solidFill>
                  <a:schemeClr val="tx1"/>
                </a:solidFill>
              </a:rPr>
              <a:pPr>
                <a:spcBef>
                  <a:spcPct val="0"/>
                </a:spcBef>
                <a:buClrTx/>
                <a:buSzTx/>
                <a:buFontTx/>
                <a:buNone/>
              </a:pPr>
              <a:t>11</a:t>
            </a:fld>
            <a:endParaRPr lang="en-US" altLang="en-US" sz="1400">
              <a:solidFill>
                <a:schemeClr val="tx1"/>
              </a:solidFill>
            </a:endParaRPr>
          </a:p>
        </p:txBody>
      </p:sp>
      <p:sp>
        <p:nvSpPr>
          <p:cNvPr id="63490" name="Rectangle 2">
            <a:extLst>
              <a:ext uri="{FF2B5EF4-FFF2-40B4-BE49-F238E27FC236}">
                <a16:creationId xmlns:a16="http://schemas.microsoft.com/office/drawing/2014/main" id="{A8B901A9-EECA-854B-95FC-B5CD51B6E5D1}"/>
              </a:ext>
            </a:extLst>
          </p:cNvPr>
          <p:cNvSpPr>
            <a:spLocks noGrp="1" noChangeArrowheads="1"/>
          </p:cNvSpPr>
          <p:nvPr>
            <p:ph type="title"/>
          </p:nvPr>
        </p:nvSpPr>
        <p:spPr/>
        <p:txBody>
          <a:bodyPr/>
          <a:lstStyle/>
          <a:p>
            <a:pPr eaLnBrk="1" hangingPunct="1"/>
            <a:r>
              <a:rPr lang="en-NZ" altLang="en-US"/>
              <a:t>Types of abuse</a:t>
            </a:r>
            <a:endParaRPr lang="en-US" altLang="en-US"/>
          </a:p>
        </p:txBody>
      </p:sp>
      <p:sp>
        <p:nvSpPr>
          <p:cNvPr id="63491" name="Text Box 4">
            <a:extLst>
              <a:ext uri="{FF2B5EF4-FFF2-40B4-BE49-F238E27FC236}">
                <a16:creationId xmlns:a16="http://schemas.microsoft.com/office/drawing/2014/main" id="{5CB8B984-83FF-D54C-BC2A-4910085C3CEC}"/>
              </a:ext>
            </a:extLst>
          </p:cNvPr>
          <p:cNvSpPr txBox="1">
            <a:spLocks noChangeArrowheads="1"/>
          </p:cNvSpPr>
          <p:nvPr/>
        </p:nvSpPr>
        <p:spPr bwMode="auto">
          <a:xfrm>
            <a:off x="684213" y="1484313"/>
            <a:ext cx="74882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50000"/>
              </a:spcBef>
              <a:buClrTx/>
              <a:buSzTx/>
              <a:buFontTx/>
              <a:buNone/>
            </a:pPr>
            <a:r>
              <a:rPr lang="en-NZ" altLang="en-US" sz="2800"/>
              <a:t>What are the different types of abuse?</a:t>
            </a:r>
            <a:r>
              <a:rPr lang="en-NZ" altLang="en-US" sz="2800">
                <a:solidFill>
                  <a:schemeClr val="tx1"/>
                </a:solidFill>
              </a:rPr>
              <a:t> </a:t>
            </a:r>
            <a:endParaRPr lang="en-US" altLang="en-US" sz="2800">
              <a:solidFill>
                <a:schemeClr val="tx1"/>
              </a:solidFill>
            </a:endParaRPr>
          </a:p>
        </p:txBody>
      </p:sp>
      <p:sp>
        <p:nvSpPr>
          <p:cNvPr id="394245" name="Text Box 5">
            <a:extLst>
              <a:ext uri="{FF2B5EF4-FFF2-40B4-BE49-F238E27FC236}">
                <a16:creationId xmlns:a16="http://schemas.microsoft.com/office/drawing/2014/main" id="{027AC733-34A0-0F4C-8255-CA45D0134A92}"/>
              </a:ext>
            </a:extLst>
          </p:cNvPr>
          <p:cNvSpPr txBox="1">
            <a:spLocks noChangeArrowheads="1"/>
          </p:cNvSpPr>
          <p:nvPr/>
        </p:nvSpPr>
        <p:spPr bwMode="auto">
          <a:xfrm>
            <a:off x="682625" y="2420938"/>
            <a:ext cx="2376488" cy="1439862"/>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buFont typeface="Wingdings" pitchFamily="2" charset="2"/>
              <a:buNone/>
            </a:pPr>
            <a:endParaRPr lang="en-NZ" altLang="en-US" sz="2400" b="1"/>
          </a:p>
          <a:p>
            <a:pPr algn="ctr" eaLnBrk="1" hangingPunct="1">
              <a:lnSpc>
                <a:spcPct val="90000"/>
              </a:lnSpc>
              <a:buFont typeface="Wingdings" pitchFamily="2" charset="2"/>
              <a:buNone/>
            </a:pPr>
            <a:r>
              <a:rPr lang="en-NZ" altLang="en-US" sz="2400" b="1"/>
              <a:t>Physical</a:t>
            </a:r>
            <a:endParaRPr lang="en-US" altLang="en-US" sz="2400" b="1">
              <a:solidFill>
                <a:schemeClr val="tx1"/>
              </a:solidFill>
            </a:endParaRPr>
          </a:p>
        </p:txBody>
      </p:sp>
      <p:sp>
        <p:nvSpPr>
          <p:cNvPr id="394246" name="Text Box 6">
            <a:extLst>
              <a:ext uri="{FF2B5EF4-FFF2-40B4-BE49-F238E27FC236}">
                <a16:creationId xmlns:a16="http://schemas.microsoft.com/office/drawing/2014/main" id="{F7B182D1-181B-F642-9AB6-67E864991F29}"/>
              </a:ext>
            </a:extLst>
          </p:cNvPr>
          <p:cNvSpPr txBox="1">
            <a:spLocks noChangeArrowheads="1"/>
          </p:cNvSpPr>
          <p:nvPr/>
        </p:nvSpPr>
        <p:spPr bwMode="auto">
          <a:xfrm>
            <a:off x="3203575" y="2420938"/>
            <a:ext cx="2376488" cy="1439862"/>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buFont typeface="Wingdings" pitchFamily="2" charset="2"/>
              <a:buNone/>
            </a:pPr>
            <a:endParaRPr lang="en-NZ" altLang="en-US" sz="2400" b="1"/>
          </a:p>
          <a:p>
            <a:pPr algn="ctr" eaLnBrk="1" hangingPunct="1">
              <a:lnSpc>
                <a:spcPct val="90000"/>
              </a:lnSpc>
              <a:buFont typeface="Wingdings" pitchFamily="2" charset="2"/>
              <a:buNone/>
            </a:pPr>
            <a:r>
              <a:rPr lang="en-NZ" altLang="en-US" sz="2400" b="1"/>
              <a:t>Sexual</a:t>
            </a:r>
            <a:endParaRPr lang="en-US" altLang="en-US" sz="2400" b="1">
              <a:solidFill>
                <a:schemeClr val="tx1"/>
              </a:solidFill>
            </a:endParaRPr>
          </a:p>
        </p:txBody>
      </p:sp>
      <p:sp>
        <p:nvSpPr>
          <p:cNvPr id="394247" name="Text Box 7">
            <a:extLst>
              <a:ext uri="{FF2B5EF4-FFF2-40B4-BE49-F238E27FC236}">
                <a16:creationId xmlns:a16="http://schemas.microsoft.com/office/drawing/2014/main" id="{DD7B52D4-B92F-AD4C-BEEF-27A4B0BE902B}"/>
              </a:ext>
            </a:extLst>
          </p:cNvPr>
          <p:cNvSpPr txBox="1">
            <a:spLocks noChangeArrowheads="1"/>
          </p:cNvSpPr>
          <p:nvPr/>
        </p:nvSpPr>
        <p:spPr bwMode="auto">
          <a:xfrm>
            <a:off x="5722938" y="2420938"/>
            <a:ext cx="2376487" cy="1439862"/>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buFont typeface="Wingdings" pitchFamily="2" charset="2"/>
              <a:buNone/>
            </a:pPr>
            <a:endParaRPr lang="en-NZ" altLang="en-US" sz="2400" b="1"/>
          </a:p>
          <a:p>
            <a:pPr algn="ctr" eaLnBrk="1" hangingPunct="1">
              <a:lnSpc>
                <a:spcPct val="90000"/>
              </a:lnSpc>
              <a:buFont typeface="Wingdings" pitchFamily="2" charset="2"/>
              <a:buNone/>
            </a:pPr>
            <a:r>
              <a:rPr lang="en-NZ" altLang="en-US" sz="2400" b="1"/>
              <a:t>Emotional</a:t>
            </a:r>
            <a:endParaRPr lang="en-US" altLang="en-US" sz="2400" b="1">
              <a:solidFill>
                <a:schemeClr val="tx1"/>
              </a:solidFill>
            </a:endParaRPr>
          </a:p>
        </p:txBody>
      </p:sp>
      <p:sp>
        <p:nvSpPr>
          <p:cNvPr id="394248" name="Text Box 8">
            <a:extLst>
              <a:ext uri="{FF2B5EF4-FFF2-40B4-BE49-F238E27FC236}">
                <a16:creationId xmlns:a16="http://schemas.microsoft.com/office/drawing/2014/main" id="{3FA7AA65-17A7-4A49-B613-DD8AC28E9EBC}"/>
              </a:ext>
            </a:extLst>
          </p:cNvPr>
          <p:cNvSpPr txBox="1">
            <a:spLocks noChangeArrowheads="1"/>
          </p:cNvSpPr>
          <p:nvPr/>
        </p:nvSpPr>
        <p:spPr bwMode="auto">
          <a:xfrm>
            <a:off x="682625" y="4221163"/>
            <a:ext cx="2376488" cy="1439862"/>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buFont typeface="Wingdings" pitchFamily="2" charset="2"/>
              <a:buNone/>
            </a:pPr>
            <a:endParaRPr lang="en-NZ" altLang="en-US" sz="2400" b="1"/>
          </a:p>
          <a:p>
            <a:pPr algn="ctr" eaLnBrk="1" hangingPunct="1">
              <a:lnSpc>
                <a:spcPct val="90000"/>
              </a:lnSpc>
              <a:buFont typeface="Wingdings" pitchFamily="2" charset="2"/>
              <a:buNone/>
            </a:pPr>
            <a:r>
              <a:rPr lang="en-NZ" altLang="en-US" sz="2400" b="1"/>
              <a:t>Neglect</a:t>
            </a:r>
            <a:endParaRPr lang="en-US" altLang="en-US" sz="2400" b="1">
              <a:solidFill>
                <a:schemeClr val="tx1"/>
              </a:solidFill>
            </a:endParaRPr>
          </a:p>
        </p:txBody>
      </p:sp>
      <p:sp>
        <p:nvSpPr>
          <p:cNvPr id="394249" name="Text Box 9">
            <a:extLst>
              <a:ext uri="{FF2B5EF4-FFF2-40B4-BE49-F238E27FC236}">
                <a16:creationId xmlns:a16="http://schemas.microsoft.com/office/drawing/2014/main" id="{8869BEB3-CADE-B942-AEE9-4738245241C8}"/>
              </a:ext>
            </a:extLst>
          </p:cNvPr>
          <p:cNvSpPr txBox="1">
            <a:spLocks noChangeArrowheads="1"/>
          </p:cNvSpPr>
          <p:nvPr/>
        </p:nvSpPr>
        <p:spPr bwMode="auto">
          <a:xfrm>
            <a:off x="3203575" y="4221163"/>
            <a:ext cx="2376488" cy="1439862"/>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buFont typeface="Wingdings" pitchFamily="2" charset="2"/>
              <a:buNone/>
            </a:pPr>
            <a:endParaRPr lang="en-NZ" altLang="en-US" sz="2400" b="1"/>
          </a:p>
          <a:p>
            <a:pPr algn="ctr" eaLnBrk="1" hangingPunct="1">
              <a:lnSpc>
                <a:spcPct val="90000"/>
              </a:lnSpc>
              <a:buFont typeface="Wingdings" pitchFamily="2" charset="2"/>
              <a:buNone/>
            </a:pPr>
            <a:r>
              <a:rPr lang="en-NZ" altLang="en-US" sz="2400" b="1"/>
              <a:t>Cyber abuse</a:t>
            </a:r>
            <a:endParaRPr lang="en-US" altLang="en-US" sz="2400" b="1">
              <a:solidFill>
                <a:schemeClr val="tx1"/>
              </a:solidFill>
            </a:endParaRPr>
          </a:p>
        </p:txBody>
      </p:sp>
      <p:sp>
        <p:nvSpPr>
          <p:cNvPr id="394250" name="Text Box 10">
            <a:extLst>
              <a:ext uri="{FF2B5EF4-FFF2-40B4-BE49-F238E27FC236}">
                <a16:creationId xmlns:a16="http://schemas.microsoft.com/office/drawing/2014/main" id="{5E778E22-7B1E-094A-BA1C-3EAE6C3BB518}"/>
              </a:ext>
            </a:extLst>
          </p:cNvPr>
          <p:cNvSpPr txBox="1">
            <a:spLocks noChangeArrowheads="1"/>
          </p:cNvSpPr>
          <p:nvPr/>
        </p:nvSpPr>
        <p:spPr bwMode="auto">
          <a:xfrm>
            <a:off x="5722938" y="4221163"/>
            <a:ext cx="2376487" cy="1439862"/>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buFont typeface="Wingdings" pitchFamily="2" charset="2"/>
              <a:buNone/>
            </a:pPr>
            <a:endParaRPr lang="en-NZ" altLang="en-US" sz="2400" b="1"/>
          </a:p>
          <a:p>
            <a:pPr algn="ctr" eaLnBrk="1" hangingPunct="1">
              <a:lnSpc>
                <a:spcPct val="90000"/>
              </a:lnSpc>
              <a:buFont typeface="Wingdings" pitchFamily="2" charset="2"/>
              <a:buNone/>
            </a:pPr>
            <a:r>
              <a:rPr lang="en-NZ" altLang="en-US" sz="2400" b="1"/>
              <a:t>Family harm</a:t>
            </a:r>
            <a:endParaRPr lang="en-US" altLang="en-US" sz="24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42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42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42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42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4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5" grpId="0" animBg="1"/>
      <p:bldP spid="394246" grpId="0" animBg="1"/>
      <p:bldP spid="394247" grpId="0" animBg="1"/>
      <p:bldP spid="394248" grpId="0" animBg="1"/>
      <p:bldP spid="394249" grpId="0" animBg="1"/>
      <p:bldP spid="3942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5C30A4D-E97B-4D4E-BED0-466A7B40CA3B}"/>
              </a:ext>
            </a:extLst>
          </p:cNvPr>
          <p:cNvSpPr>
            <a:spLocks noGrp="1"/>
          </p:cNvSpPr>
          <p:nvPr>
            <p:ph type="sldNum" sz="quarter" idx="12"/>
          </p:nvPr>
        </p:nvSpPr>
        <p:spPr/>
        <p:txBody>
          <a:bodyPr/>
          <a:lstStyle/>
          <a:p>
            <a:pPr>
              <a:defRPr/>
            </a:pPr>
            <a:fld id="{88C4F5F3-9998-8A4D-87E1-C0E417DEB2E9}" type="slidenum">
              <a:rPr lang="en-US" altLang="en-US"/>
              <a:pPr>
                <a:defRPr/>
              </a:pPr>
              <a:t>12</a:t>
            </a:fld>
            <a:endParaRPr lang="en-US" altLang="en-US"/>
          </a:p>
        </p:txBody>
      </p:sp>
      <p:sp>
        <p:nvSpPr>
          <p:cNvPr id="62466" name="Rectangle 2">
            <a:extLst>
              <a:ext uri="{FF2B5EF4-FFF2-40B4-BE49-F238E27FC236}">
                <a16:creationId xmlns:a16="http://schemas.microsoft.com/office/drawing/2014/main" id="{66A8E1FF-22CB-5547-9515-94AAA044233D}"/>
              </a:ext>
            </a:extLst>
          </p:cNvPr>
          <p:cNvSpPr>
            <a:spLocks noGrp="1" noChangeArrowheads="1"/>
          </p:cNvSpPr>
          <p:nvPr>
            <p:ph type="title"/>
          </p:nvPr>
        </p:nvSpPr>
        <p:spPr>
          <a:xfrm>
            <a:off x="582613" y="146050"/>
            <a:ext cx="6149975" cy="882650"/>
          </a:xfrm>
        </p:spPr>
        <p:txBody>
          <a:bodyPr/>
          <a:lstStyle/>
          <a:p>
            <a:pPr eaLnBrk="1" hangingPunct="1"/>
            <a:r>
              <a:rPr lang="en-NZ" altLang="en-US"/>
              <a:t>Stranger danger?</a:t>
            </a:r>
            <a:endParaRPr lang="en-US" altLang="en-US"/>
          </a:p>
        </p:txBody>
      </p:sp>
      <p:sp>
        <p:nvSpPr>
          <p:cNvPr id="62467" name="Rectangle 3">
            <a:extLst>
              <a:ext uri="{FF2B5EF4-FFF2-40B4-BE49-F238E27FC236}">
                <a16:creationId xmlns:a16="http://schemas.microsoft.com/office/drawing/2014/main" id="{F5AC85C3-379E-0546-BAFB-E1AA6EF12688}"/>
              </a:ext>
            </a:extLst>
          </p:cNvPr>
          <p:cNvSpPr>
            <a:spLocks noGrp="1" noChangeArrowheads="1"/>
          </p:cNvSpPr>
          <p:nvPr>
            <p:ph type="body" idx="1"/>
          </p:nvPr>
        </p:nvSpPr>
        <p:spPr>
          <a:xfrm>
            <a:off x="611188" y="1341438"/>
            <a:ext cx="7488237" cy="4624387"/>
          </a:xfrm>
        </p:spPr>
        <p:txBody>
          <a:bodyPr/>
          <a:lstStyle/>
          <a:p>
            <a:pPr eaLnBrk="1" hangingPunct="1">
              <a:buFont typeface="Wingdings" pitchFamily="2" charset="2"/>
              <a:buNone/>
            </a:pPr>
            <a:endParaRPr lang="en-NZ" altLang="en-US" sz="2800"/>
          </a:p>
          <a:p>
            <a:pPr eaLnBrk="1" hangingPunct="1"/>
            <a:r>
              <a:rPr lang="en-NZ" altLang="en-US" sz="2800"/>
              <a:t>‘In the majority of cases the abusers are known and trusted by their victims.’  </a:t>
            </a:r>
          </a:p>
          <a:p>
            <a:pPr eaLnBrk="1" hangingPunct="1"/>
            <a:endParaRPr lang="en-NZ" altLang="en-US" sz="2800"/>
          </a:p>
          <a:p>
            <a:pPr eaLnBrk="1" hangingPunct="1"/>
            <a:r>
              <a:rPr lang="en-NZ" altLang="en-US" sz="2800"/>
              <a:t>‘The emphasis on ‘stranger danger’ causes adults to miss the clues that children give when they are being victimised by trusted family friends, professionals or relatives.’ </a:t>
            </a:r>
          </a:p>
          <a:p>
            <a:pPr eaLnBrk="1" hangingPunct="1"/>
            <a:endParaRPr lang="en-NZ" altLang="en-US" sz="1200"/>
          </a:p>
          <a:p>
            <a:pPr lvl="1" eaLnBrk="1" hangingPunct="1">
              <a:buFont typeface="Wingdings" pitchFamily="2" charset="2"/>
              <a:buNone/>
            </a:pPr>
            <a:r>
              <a:rPr lang="en-NZ" altLang="en-US" sz="1600"/>
              <a:t>(Professor Freda Briggs)</a:t>
            </a:r>
          </a:p>
        </p:txBody>
      </p:sp>
    </p:spTree>
    <p:extLst>
      <p:ext uri="{BB962C8B-B14F-4D97-AF65-F5344CB8AC3E}">
        <p14:creationId xmlns:p14="http://schemas.microsoft.com/office/powerpoint/2010/main" val="138461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Slide Number Placeholder 5">
            <a:extLst>
              <a:ext uri="{FF2B5EF4-FFF2-40B4-BE49-F238E27FC236}">
                <a16:creationId xmlns:a16="http://schemas.microsoft.com/office/drawing/2014/main" id="{6A18AA32-AFF9-4544-B245-23331646B37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C3200D99-1D54-D949-AD9C-9C00C47E2976}" type="slidenum">
              <a:rPr lang="en-US" altLang="en-US" sz="1400" smtClean="0">
                <a:solidFill>
                  <a:schemeClr val="tx1"/>
                </a:solidFill>
              </a:rPr>
              <a:pPr>
                <a:spcBef>
                  <a:spcPct val="0"/>
                </a:spcBef>
                <a:buClrTx/>
                <a:buSzTx/>
                <a:buFontTx/>
                <a:buNone/>
              </a:pPr>
              <a:t>13</a:t>
            </a:fld>
            <a:endParaRPr lang="en-US" altLang="en-US" sz="1400">
              <a:solidFill>
                <a:schemeClr val="tx1"/>
              </a:solidFill>
            </a:endParaRPr>
          </a:p>
        </p:txBody>
      </p:sp>
      <p:sp>
        <p:nvSpPr>
          <p:cNvPr id="65538" name="Rectangle 2">
            <a:extLst>
              <a:ext uri="{FF2B5EF4-FFF2-40B4-BE49-F238E27FC236}">
                <a16:creationId xmlns:a16="http://schemas.microsoft.com/office/drawing/2014/main" id="{2776DC57-C401-9341-8BBC-05B256F10B02}"/>
              </a:ext>
            </a:extLst>
          </p:cNvPr>
          <p:cNvSpPr>
            <a:spLocks noGrp="1" noChangeArrowheads="1"/>
          </p:cNvSpPr>
          <p:nvPr>
            <p:ph type="title"/>
          </p:nvPr>
        </p:nvSpPr>
        <p:spPr/>
        <p:txBody>
          <a:bodyPr/>
          <a:lstStyle/>
          <a:p>
            <a:pPr eaLnBrk="1" hangingPunct="1"/>
            <a:r>
              <a:rPr lang="en-NZ" altLang="en-US"/>
              <a:t>Abuse facts</a:t>
            </a:r>
            <a:endParaRPr lang="en-US" altLang="en-US"/>
          </a:p>
        </p:txBody>
      </p:sp>
      <p:sp>
        <p:nvSpPr>
          <p:cNvPr id="65539" name="Content Placeholder 2">
            <a:extLst>
              <a:ext uri="{FF2B5EF4-FFF2-40B4-BE49-F238E27FC236}">
                <a16:creationId xmlns:a16="http://schemas.microsoft.com/office/drawing/2014/main" id="{9F12FAFD-B1EA-134E-9488-E2CDCA4122A8}"/>
              </a:ext>
            </a:extLst>
          </p:cNvPr>
          <p:cNvSpPr>
            <a:spLocks noGrp="1" noChangeArrowheads="1"/>
          </p:cNvSpPr>
          <p:nvPr>
            <p:ph idx="1"/>
          </p:nvPr>
        </p:nvSpPr>
        <p:spPr>
          <a:xfrm>
            <a:off x="685800" y="1300163"/>
            <a:ext cx="7631113" cy="4948237"/>
          </a:xfrm>
        </p:spPr>
        <p:txBody>
          <a:bodyPr/>
          <a:lstStyle/>
          <a:p>
            <a:pPr>
              <a:spcAft>
                <a:spcPts val="600"/>
              </a:spcAft>
            </a:pPr>
            <a:r>
              <a:rPr lang="en-NZ" altLang="en-US" dirty="0">
                <a:solidFill>
                  <a:schemeClr val="tx1"/>
                </a:solidFill>
                <a:latin typeface="Arial" panose="020B0604020202020204" pitchFamily="34" charset="0"/>
              </a:rPr>
              <a:t>1 in 4-5 females, and 1 in 6-8 males</a:t>
            </a:r>
            <a:r>
              <a:rPr lang="en-NZ" altLang="en-US" b="1" dirty="0">
                <a:solidFill>
                  <a:schemeClr val="tx1"/>
                </a:solidFill>
                <a:latin typeface="Arial" panose="020B0604020202020204" pitchFamily="34" charset="0"/>
              </a:rPr>
              <a:t> </a:t>
            </a:r>
            <a:r>
              <a:rPr lang="en-NZ" altLang="en-US" dirty="0">
                <a:solidFill>
                  <a:schemeClr val="tx1"/>
                </a:solidFill>
                <a:latin typeface="Arial" panose="020B0604020202020204" pitchFamily="34" charset="0"/>
              </a:rPr>
              <a:t>report unwanted sexual  touching</a:t>
            </a:r>
          </a:p>
          <a:p>
            <a:pPr>
              <a:spcAft>
                <a:spcPts val="600"/>
              </a:spcAft>
            </a:pPr>
            <a:r>
              <a:rPr lang="en-NZ" altLang="en-US" dirty="0">
                <a:solidFill>
                  <a:schemeClr val="tx1"/>
                </a:solidFill>
                <a:latin typeface="Arial" panose="020B0604020202020204" pitchFamily="34" charset="0"/>
              </a:rPr>
              <a:t>NZ has the fifth</a:t>
            </a:r>
            <a:r>
              <a:rPr lang="en-NZ" altLang="en-US" b="1" dirty="0">
                <a:solidFill>
                  <a:schemeClr val="tx1"/>
                </a:solidFill>
                <a:latin typeface="Arial" panose="020B0604020202020204" pitchFamily="34" charset="0"/>
              </a:rPr>
              <a:t> </a:t>
            </a:r>
            <a:r>
              <a:rPr lang="en-NZ" altLang="en-US" dirty="0">
                <a:solidFill>
                  <a:schemeClr val="tx1"/>
                </a:solidFill>
                <a:latin typeface="Arial" panose="020B0604020202020204" pitchFamily="34" charset="0"/>
              </a:rPr>
              <a:t>worst child abuse record of the 31 OECD countries</a:t>
            </a:r>
          </a:p>
          <a:p>
            <a:pPr>
              <a:spcAft>
                <a:spcPts val="600"/>
              </a:spcAft>
            </a:pPr>
            <a:r>
              <a:rPr lang="en-NZ" altLang="en-US" dirty="0">
                <a:solidFill>
                  <a:schemeClr val="tx1"/>
                </a:solidFill>
                <a:latin typeface="Arial" panose="020B0604020202020204" pitchFamily="34" charset="0"/>
              </a:rPr>
              <a:t>On average 1 child is killed every 5 weeks. 90% by someone they knew</a:t>
            </a:r>
          </a:p>
          <a:p>
            <a:pPr>
              <a:spcAft>
                <a:spcPts val="600"/>
              </a:spcAft>
            </a:pPr>
            <a:r>
              <a:rPr lang="en-NZ" altLang="en-US" dirty="0">
                <a:solidFill>
                  <a:schemeClr val="tx1"/>
                </a:solidFill>
                <a:latin typeface="Arial" panose="020B0604020202020204" pitchFamily="34" charset="0"/>
              </a:rPr>
              <a:t>Only 8-12% were reported to any organisation</a:t>
            </a:r>
          </a:p>
          <a:p>
            <a:pPr marL="0" indent="0" algn="r">
              <a:spcAft>
                <a:spcPts val="600"/>
              </a:spcAft>
              <a:buNone/>
            </a:pPr>
            <a:r>
              <a:rPr lang="en-NZ" altLang="en-US" sz="1800" dirty="0">
                <a:solidFill>
                  <a:schemeClr val="tx1"/>
                </a:solidFill>
                <a:latin typeface="Arial" panose="020B0604020202020204" pitchFamily="34" charset="0"/>
              </a:rPr>
              <a:t>From </a:t>
            </a:r>
            <a:r>
              <a:rPr lang="en-NZ" altLang="en-US" sz="1800" dirty="0" err="1">
                <a:solidFill>
                  <a:schemeClr val="tx1"/>
                </a:solidFill>
                <a:latin typeface="Arial" panose="020B0604020202020204" pitchFamily="34" charset="0"/>
              </a:rPr>
              <a:t>Oranga</a:t>
            </a:r>
            <a:r>
              <a:rPr lang="en-NZ" altLang="en-US" sz="1800" dirty="0">
                <a:solidFill>
                  <a:schemeClr val="tx1"/>
                </a:solidFill>
                <a:latin typeface="Arial" panose="020B0604020202020204" pitchFamily="34" charset="0"/>
              </a:rPr>
              <a:t> Tamariki, quarterly report, December 2019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39A3E82F-2BF1-7B4C-8A4C-54AEC547EA54}"/>
              </a:ext>
            </a:extLst>
          </p:cNvPr>
          <p:cNvSpPr>
            <a:spLocks noGrp="1" noChangeArrowheads="1"/>
          </p:cNvSpPr>
          <p:nvPr>
            <p:ph type="title"/>
          </p:nvPr>
        </p:nvSpPr>
        <p:spPr/>
        <p:txBody>
          <a:bodyPr/>
          <a:lstStyle/>
          <a:p>
            <a:r>
              <a:rPr lang="en-US" altLang="en-US"/>
              <a:t>Online experiences</a:t>
            </a:r>
          </a:p>
        </p:txBody>
      </p:sp>
      <p:sp>
        <p:nvSpPr>
          <p:cNvPr id="67586" name="Content Placeholder 2">
            <a:extLst>
              <a:ext uri="{FF2B5EF4-FFF2-40B4-BE49-F238E27FC236}">
                <a16:creationId xmlns:a16="http://schemas.microsoft.com/office/drawing/2014/main" id="{E8BB8239-33DA-FF48-9E2F-6A326D016CC2}"/>
              </a:ext>
            </a:extLst>
          </p:cNvPr>
          <p:cNvSpPr>
            <a:spLocks noGrp="1" noChangeArrowheads="1"/>
          </p:cNvSpPr>
          <p:nvPr>
            <p:ph idx="1"/>
          </p:nvPr>
        </p:nvSpPr>
        <p:spPr>
          <a:xfrm>
            <a:off x="685800" y="1268760"/>
            <a:ext cx="7772400" cy="4979640"/>
          </a:xfrm>
        </p:spPr>
        <p:txBody>
          <a:bodyPr/>
          <a:lstStyle/>
          <a:p>
            <a:pPr>
              <a:spcAft>
                <a:spcPts val="600"/>
              </a:spcAft>
            </a:pPr>
            <a:r>
              <a:rPr lang="en-NZ" altLang="en-US" dirty="0">
                <a:latin typeface="Arial" panose="020B0604020202020204" pitchFamily="34" charset="0"/>
              </a:rPr>
              <a:t>Nearly a quarter of 9-17-year-old children surveyed said they had been treated in a hurtful or nasty way – online, offline or both.</a:t>
            </a:r>
          </a:p>
          <a:p>
            <a:pPr>
              <a:spcAft>
                <a:spcPts val="600"/>
              </a:spcAft>
            </a:pPr>
            <a:r>
              <a:rPr lang="en-NZ" altLang="en-US" dirty="0">
                <a:latin typeface="Arial" panose="020B0604020202020204" pitchFamily="34" charset="0"/>
              </a:rPr>
              <a:t>Older children (12-17) experienced this online more often that younger children. </a:t>
            </a:r>
          </a:p>
          <a:p>
            <a:pPr>
              <a:spcAft>
                <a:spcPts val="600"/>
              </a:spcAft>
            </a:pPr>
            <a:r>
              <a:rPr lang="en-NZ" altLang="en-US" dirty="0"/>
              <a:t>Girls experienced this more often, both in person and online, than boys.</a:t>
            </a:r>
            <a:endParaRPr lang="en-US" altLang="en-US" dirty="0"/>
          </a:p>
          <a:p>
            <a:pPr marL="0" indent="0">
              <a:spcAft>
                <a:spcPts val="600"/>
              </a:spcAft>
              <a:buNone/>
            </a:pPr>
            <a:r>
              <a:rPr lang="en-US" altLang="en-US" sz="1800" dirty="0"/>
              <a:t>From </a:t>
            </a:r>
            <a:r>
              <a:rPr lang="en-US" altLang="en-US" sz="1800" dirty="0" err="1"/>
              <a:t>Netsafe</a:t>
            </a:r>
            <a:r>
              <a:rPr lang="en-US" altLang="en-US" sz="1800" dirty="0"/>
              <a:t>, New Zealand children’s experiences of online risks and their perceptions of harm, 2020</a:t>
            </a:r>
          </a:p>
        </p:txBody>
      </p:sp>
      <p:sp>
        <p:nvSpPr>
          <p:cNvPr id="67587" name="Slide Number Placeholder 3">
            <a:extLst>
              <a:ext uri="{FF2B5EF4-FFF2-40B4-BE49-F238E27FC236}">
                <a16:creationId xmlns:a16="http://schemas.microsoft.com/office/drawing/2014/main" id="{D22BCB02-DB62-C842-A910-1A64D6AF635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0B6B2471-DA85-AD4D-801E-21B6994257CC}" type="slidenum">
              <a:rPr lang="en-US" altLang="en-US" sz="1400" smtClean="0">
                <a:solidFill>
                  <a:schemeClr val="tx1"/>
                </a:solidFill>
              </a:rPr>
              <a:pPr>
                <a:spcBef>
                  <a:spcPct val="0"/>
                </a:spcBef>
                <a:buClrTx/>
                <a:buSzTx/>
                <a:buFontTx/>
                <a:buNone/>
              </a:pPr>
              <a:t>14</a:t>
            </a:fld>
            <a:endParaRPr lang="en-US" altLang="en-US" sz="140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3B0F94F4-1E22-EA45-9C10-8355C33FE2BD}"/>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1ED79C6F-8B13-6346-8008-62DA151B13A7}" type="slidenum">
              <a:rPr lang="en-US" altLang="en-US" sz="1400" smtClean="0">
                <a:solidFill>
                  <a:schemeClr val="tx1"/>
                </a:solidFill>
                <a:latin typeface="Arial" panose="020B0604020202020204" pitchFamily="34" charset="0"/>
              </a:rPr>
              <a:pPr>
                <a:spcBef>
                  <a:spcPct val="0"/>
                </a:spcBef>
                <a:buClrTx/>
                <a:buSzTx/>
                <a:buFontTx/>
                <a:buNone/>
              </a:pPr>
              <a:t>15</a:t>
            </a:fld>
            <a:endParaRPr lang="en-US" altLang="en-US" sz="1400">
              <a:solidFill>
                <a:schemeClr val="tx1"/>
              </a:solidFill>
              <a:latin typeface="Arial" panose="020B0604020202020204" pitchFamily="34" charset="0"/>
            </a:endParaRPr>
          </a:p>
        </p:txBody>
      </p:sp>
      <p:sp>
        <p:nvSpPr>
          <p:cNvPr id="69634" name="Rectangle 2">
            <a:extLst>
              <a:ext uri="{FF2B5EF4-FFF2-40B4-BE49-F238E27FC236}">
                <a16:creationId xmlns:a16="http://schemas.microsoft.com/office/drawing/2014/main" id="{6548C851-38F3-5546-9362-FFD990CAC118}"/>
              </a:ext>
            </a:extLst>
          </p:cNvPr>
          <p:cNvSpPr>
            <a:spLocks noGrp="1" noChangeArrowheads="1"/>
          </p:cNvSpPr>
          <p:nvPr>
            <p:ph type="ctrTitle"/>
          </p:nvPr>
        </p:nvSpPr>
        <p:spPr>
          <a:xfrm>
            <a:off x="684213" y="2420938"/>
            <a:ext cx="7289800" cy="1101725"/>
          </a:xfrm>
        </p:spPr>
        <p:txBody>
          <a:bodyPr/>
          <a:lstStyle/>
          <a:p>
            <a:pPr eaLnBrk="1" hangingPunct="1"/>
            <a:br>
              <a:rPr lang="en-NZ" altLang="en-US" sz="3600"/>
            </a:br>
            <a:r>
              <a:rPr lang="en-NZ" altLang="en-US" b="1"/>
              <a:t>Why teach KOS?</a:t>
            </a:r>
            <a:endParaRPr lang="en-US" altLang="en-US"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5">
            <a:extLst>
              <a:ext uri="{FF2B5EF4-FFF2-40B4-BE49-F238E27FC236}">
                <a16:creationId xmlns:a16="http://schemas.microsoft.com/office/drawing/2014/main" id="{8D43FF87-B8E5-2E4C-807B-CB0E5A554C7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8C3C2A9A-CB02-F042-B171-13704BEC08E9}" type="slidenum">
              <a:rPr lang="en-US" altLang="en-US" sz="1400" smtClean="0">
                <a:solidFill>
                  <a:schemeClr val="tx1"/>
                </a:solidFill>
              </a:rPr>
              <a:pPr>
                <a:spcBef>
                  <a:spcPct val="0"/>
                </a:spcBef>
                <a:buClrTx/>
                <a:buSzTx/>
                <a:buFontTx/>
                <a:buNone/>
              </a:pPr>
              <a:t>16</a:t>
            </a:fld>
            <a:endParaRPr lang="en-US" altLang="en-US" sz="1400">
              <a:solidFill>
                <a:schemeClr val="tx1"/>
              </a:solidFill>
            </a:endParaRPr>
          </a:p>
        </p:txBody>
      </p:sp>
      <p:sp>
        <p:nvSpPr>
          <p:cNvPr id="71682" name="Rectangle 2">
            <a:extLst>
              <a:ext uri="{FF2B5EF4-FFF2-40B4-BE49-F238E27FC236}">
                <a16:creationId xmlns:a16="http://schemas.microsoft.com/office/drawing/2014/main" id="{8F500829-C26D-304B-9E8F-4585460B4B8D}"/>
              </a:ext>
            </a:extLst>
          </p:cNvPr>
          <p:cNvSpPr>
            <a:spLocks noGrp="1" noChangeArrowheads="1"/>
          </p:cNvSpPr>
          <p:nvPr>
            <p:ph type="title"/>
          </p:nvPr>
        </p:nvSpPr>
        <p:spPr/>
        <p:txBody>
          <a:bodyPr/>
          <a:lstStyle/>
          <a:p>
            <a:pPr eaLnBrk="1" hangingPunct="1"/>
            <a:r>
              <a:rPr lang="en-NZ" altLang="en-US" sz="3600"/>
              <a:t>	</a:t>
            </a:r>
            <a:endParaRPr lang="en-US" altLang="en-US" sz="3600"/>
          </a:p>
        </p:txBody>
      </p:sp>
      <p:sp>
        <p:nvSpPr>
          <p:cNvPr id="71683" name="Rectangle 4">
            <a:extLst>
              <a:ext uri="{FF2B5EF4-FFF2-40B4-BE49-F238E27FC236}">
                <a16:creationId xmlns:a16="http://schemas.microsoft.com/office/drawing/2014/main" id="{A8AF0FEF-19F0-CF4F-B598-8EE3641F4CE8}"/>
              </a:ext>
            </a:extLst>
          </p:cNvPr>
          <p:cNvSpPr>
            <a:spLocks noChangeArrowheads="1"/>
          </p:cNvSpPr>
          <p:nvPr/>
        </p:nvSpPr>
        <p:spPr bwMode="auto">
          <a:xfrm>
            <a:off x="32385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nchor="ct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spcBef>
                <a:spcPct val="0"/>
              </a:spcBef>
              <a:buClrTx/>
              <a:buSzTx/>
              <a:buFontTx/>
              <a:buNone/>
            </a:pPr>
            <a:r>
              <a:rPr lang="en-NZ" altLang="en-US">
                <a:solidFill>
                  <a:schemeClr val="bg1"/>
                </a:solidFill>
              </a:rPr>
              <a:t>Why should schools be concerned?</a:t>
            </a:r>
            <a:endParaRPr lang="en-US" altLang="en-US">
              <a:solidFill>
                <a:schemeClr val="bg1"/>
              </a:solidFill>
            </a:endParaRPr>
          </a:p>
        </p:txBody>
      </p:sp>
      <p:sp>
        <p:nvSpPr>
          <p:cNvPr id="71684" name="Rectangle 3">
            <a:extLst>
              <a:ext uri="{FF2B5EF4-FFF2-40B4-BE49-F238E27FC236}">
                <a16:creationId xmlns:a16="http://schemas.microsoft.com/office/drawing/2014/main" id="{0742F49C-4A82-8D45-B50B-A77E14DA6BD0}"/>
              </a:ext>
            </a:extLst>
          </p:cNvPr>
          <p:cNvSpPr>
            <a:spLocks noChangeArrowheads="1"/>
          </p:cNvSpPr>
          <p:nvPr/>
        </p:nvSpPr>
        <p:spPr bwMode="auto">
          <a:xfrm>
            <a:off x="323850" y="1357313"/>
            <a:ext cx="8496300" cy="495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spcAft>
                <a:spcPts val="600"/>
              </a:spcAft>
            </a:pPr>
            <a:r>
              <a:rPr lang="en-NZ" altLang="en-US" sz="2800"/>
              <a:t>School should be a safe place for children and staff.</a:t>
            </a:r>
          </a:p>
          <a:p>
            <a:pPr eaLnBrk="1" hangingPunct="1">
              <a:spcAft>
                <a:spcPts val="600"/>
              </a:spcAft>
            </a:pPr>
            <a:r>
              <a:rPr lang="en-NZ" altLang="en-US" sz="2800"/>
              <a:t>Teachers are concerned about the welfare of children.</a:t>
            </a:r>
          </a:p>
          <a:p>
            <a:pPr eaLnBrk="1" hangingPunct="1">
              <a:spcAft>
                <a:spcPts val="600"/>
              </a:spcAft>
            </a:pPr>
            <a:r>
              <a:rPr lang="en-NZ" altLang="en-US" sz="2800"/>
              <a:t>Children can’t learn if their physical and emotional needs are not met.</a:t>
            </a:r>
          </a:p>
          <a:p>
            <a:pPr eaLnBrk="1" hangingPunct="1">
              <a:spcAft>
                <a:spcPts val="600"/>
              </a:spcAft>
            </a:pPr>
            <a:r>
              <a:rPr lang="en-NZ" altLang="en-US" sz="2800"/>
              <a:t>Digital technologies can bring risks.</a:t>
            </a:r>
          </a:p>
          <a:p>
            <a:pPr eaLnBrk="1" hangingPunct="1">
              <a:spcAft>
                <a:spcPts val="600"/>
              </a:spcAft>
            </a:pPr>
            <a:r>
              <a:rPr lang="en-NZ" altLang="en-US" sz="2800"/>
              <a:t>Children may disclose abuse to people at school.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6">
            <a:extLst>
              <a:ext uri="{FF2B5EF4-FFF2-40B4-BE49-F238E27FC236}">
                <a16:creationId xmlns:a16="http://schemas.microsoft.com/office/drawing/2014/main" id="{981D03D0-B9E6-4E48-9A9B-03A5A24F966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205881AB-261B-0242-9B2E-D27FF8B4D023}" type="slidenum">
              <a:rPr lang="en-US" altLang="en-US" sz="1400" smtClean="0">
                <a:solidFill>
                  <a:schemeClr val="tx1"/>
                </a:solidFill>
              </a:rPr>
              <a:pPr>
                <a:spcBef>
                  <a:spcPct val="0"/>
                </a:spcBef>
                <a:buClrTx/>
                <a:buSzTx/>
                <a:buFontTx/>
                <a:buNone/>
              </a:pPr>
              <a:t>17</a:t>
            </a:fld>
            <a:endParaRPr lang="en-US" altLang="en-US" sz="1400">
              <a:solidFill>
                <a:schemeClr val="tx1"/>
              </a:solidFill>
            </a:endParaRPr>
          </a:p>
        </p:txBody>
      </p:sp>
      <p:sp>
        <p:nvSpPr>
          <p:cNvPr id="73730" name="Rectangle 2">
            <a:extLst>
              <a:ext uri="{FF2B5EF4-FFF2-40B4-BE49-F238E27FC236}">
                <a16:creationId xmlns:a16="http://schemas.microsoft.com/office/drawing/2014/main" id="{93189352-5490-A847-B43F-C380F8510A87}"/>
              </a:ext>
            </a:extLst>
          </p:cNvPr>
          <p:cNvSpPr>
            <a:spLocks noGrp="1" noChangeArrowheads="1"/>
          </p:cNvSpPr>
          <p:nvPr>
            <p:ph type="title"/>
          </p:nvPr>
        </p:nvSpPr>
        <p:spPr/>
        <p:txBody>
          <a:bodyPr/>
          <a:lstStyle/>
          <a:p>
            <a:pPr eaLnBrk="1" hangingPunct="1"/>
            <a:r>
              <a:rPr lang="en-NZ" altLang="en-US"/>
              <a:t>Why teach KOS?</a:t>
            </a:r>
            <a:endParaRPr lang="en-US" altLang="en-US"/>
          </a:p>
        </p:txBody>
      </p:sp>
      <p:sp>
        <p:nvSpPr>
          <p:cNvPr id="73731" name="Rectangle 3">
            <a:extLst>
              <a:ext uri="{FF2B5EF4-FFF2-40B4-BE49-F238E27FC236}">
                <a16:creationId xmlns:a16="http://schemas.microsoft.com/office/drawing/2014/main" id="{383088AA-B5C6-DA41-B967-E94DF1866FEB}"/>
              </a:ext>
            </a:extLst>
          </p:cNvPr>
          <p:cNvSpPr>
            <a:spLocks noGrp="1" noChangeArrowheads="1"/>
          </p:cNvSpPr>
          <p:nvPr>
            <p:ph type="body" sz="half" idx="1"/>
          </p:nvPr>
        </p:nvSpPr>
        <p:spPr>
          <a:xfrm>
            <a:off x="660400" y="1617663"/>
            <a:ext cx="3810000" cy="4114800"/>
          </a:xfrm>
        </p:spPr>
        <p:txBody>
          <a:bodyPr/>
          <a:lstStyle/>
          <a:p>
            <a:pPr marL="0" indent="0" eaLnBrk="1" hangingPunct="1">
              <a:lnSpc>
                <a:spcPct val="113000"/>
              </a:lnSpc>
              <a:buFont typeface="Wingdings" pitchFamily="2" charset="2"/>
              <a:buNone/>
            </a:pPr>
            <a:r>
              <a:rPr lang="en-NZ" altLang="en-US" sz="2800"/>
              <a:t>Increasing need to learn to interact safely with other people, both online and face-to-face, and to have strategies to use should problems arise.</a:t>
            </a:r>
          </a:p>
        </p:txBody>
      </p:sp>
      <p:pic>
        <p:nvPicPr>
          <p:cNvPr id="73732" name="Picture 2" descr="AAM-kit3kids">
            <a:extLst>
              <a:ext uri="{FF2B5EF4-FFF2-40B4-BE49-F238E27FC236}">
                <a16:creationId xmlns:a16="http://schemas.microsoft.com/office/drawing/2014/main" id="{228CA4B3-882C-8942-BAC6-C70E62EA6FA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700213"/>
            <a:ext cx="4089400" cy="3384550"/>
          </a:xfr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F003E981-15F5-E842-8A74-20E50E4275E2}"/>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0BFD7873-1DBC-8247-93FD-FF799B5F3C29}" type="slidenum">
              <a:rPr lang="en-US" altLang="en-US" sz="1400" smtClean="0">
                <a:solidFill>
                  <a:schemeClr val="tx1"/>
                </a:solidFill>
                <a:latin typeface="Arial" panose="020B0604020202020204" pitchFamily="34" charset="0"/>
              </a:rPr>
              <a:pPr>
                <a:spcBef>
                  <a:spcPct val="0"/>
                </a:spcBef>
                <a:buClrTx/>
                <a:buSzTx/>
                <a:buFontTx/>
                <a:buNone/>
              </a:pPr>
              <a:t>18</a:t>
            </a:fld>
            <a:endParaRPr lang="en-US" altLang="en-US" sz="1400">
              <a:solidFill>
                <a:schemeClr val="tx1"/>
              </a:solidFill>
              <a:latin typeface="Arial" panose="020B0604020202020204" pitchFamily="34" charset="0"/>
            </a:endParaRPr>
          </a:p>
        </p:txBody>
      </p:sp>
      <p:sp>
        <p:nvSpPr>
          <p:cNvPr id="75778" name="Rectangle 2">
            <a:extLst>
              <a:ext uri="{FF2B5EF4-FFF2-40B4-BE49-F238E27FC236}">
                <a16:creationId xmlns:a16="http://schemas.microsoft.com/office/drawing/2014/main" id="{722534FE-256E-1349-93AC-75EDD512233A}"/>
              </a:ext>
            </a:extLst>
          </p:cNvPr>
          <p:cNvSpPr>
            <a:spLocks noGrp="1" noChangeArrowheads="1"/>
          </p:cNvSpPr>
          <p:nvPr>
            <p:ph type="ctrTitle"/>
          </p:nvPr>
        </p:nvSpPr>
        <p:spPr>
          <a:xfrm>
            <a:off x="539750" y="2471738"/>
            <a:ext cx="7289800" cy="1101725"/>
          </a:xfrm>
        </p:spPr>
        <p:txBody>
          <a:bodyPr/>
          <a:lstStyle/>
          <a:p>
            <a:pPr eaLnBrk="1" hangingPunct="1"/>
            <a:br>
              <a:rPr lang="en-NZ" altLang="en-US" sz="3600"/>
            </a:br>
            <a:r>
              <a:rPr lang="en-NZ" altLang="en-US" b="1"/>
              <a:t>The whole school approach</a:t>
            </a:r>
            <a:endParaRPr lang="en-US" altLang="en-US"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3">
            <a:extLst>
              <a:ext uri="{FF2B5EF4-FFF2-40B4-BE49-F238E27FC236}">
                <a16:creationId xmlns:a16="http://schemas.microsoft.com/office/drawing/2014/main" id="{E657AAA8-68A8-B44D-BE64-E1A4C60760C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52742B29-13DB-0B47-BA2F-0C1BAD9BC4BE}" type="slidenum">
              <a:rPr lang="en-US" altLang="en-US" sz="1400" smtClean="0">
                <a:solidFill>
                  <a:schemeClr val="tx1"/>
                </a:solidFill>
              </a:rPr>
              <a:pPr>
                <a:spcBef>
                  <a:spcPct val="0"/>
                </a:spcBef>
                <a:buClrTx/>
                <a:buSzTx/>
                <a:buFontTx/>
                <a:buNone/>
              </a:pPr>
              <a:t>19</a:t>
            </a:fld>
            <a:endParaRPr lang="en-US" altLang="en-US" sz="1400">
              <a:solidFill>
                <a:schemeClr val="tx1"/>
              </a:solidFill>
            </a:endParaRPr>
          </a:p>
        </p:txBody>
      </p:sp>
      <p:sp>
        <p:nvSpPr>
          <p:cNvPr id="77826" name="Rectangle 2">
            <a:extLst>
              <a:ext uri="{FF2B5EF4-FFF2-40B4-BE49-F238E27FC236}">
                <a16:creationId xmlns:a16="http://schemas.microsoft.com/office/drawing/2014/main" id="{6B63429A-00C2-6241-A7A6-5D1496EFAB48}"/>
              </a:ext>
            </a:extLst>
          </p:cNvPr>
          <p:cNvSpPr>
            <a:spLocks noGrp="1" noChangeArrowheads="1"/>
          </p:cNvSpPr>
          <p:nvPr>
            <p:ph type="title" idx="4294967295"/>
          </p:nvPr>
        </p:nvSpPr>
        <p:spPr>
          <a:xfrm>
            <a:off x="395288" y="333375"/>
            <a:ext cx="5757862" cy="647700"/>
          </a:xfrm>
        </p:spPr>
        <p:txBody>
          <a:bodyPr lIns="91440" tIns="45720" rIns="91440" bIns="45720"/>
          <a:lstStyle/>
          <a:p>
            <a:pPr eaLnBrk="1" hangingPunct="1"/>
            <a:r>
              <a:rPr lang="en-NZ" altLang="en-US"/>
              <a:t>Whole school approach</a:t>
            </a:r>
            <a:endParaRPr lang="en-US" altLang="en-US"/>
          </a:p>
        </p:txBody>
      </p:sp>
      <p:pic>
        <p:nvPicPr>
          <p:cNvPr id="77827" name="Picture 5">
            <a:extLst>
              <a:ext uri="{FF2B5EF4-FFF2-40B4-BE49-F238E27FC236}">
                <a16:creationId xmlns:a16="http://schemas.microsoft.com/office/drawing/2014/main" id="{97BD1428-4EE4-0846-A357-BFBFAA523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141413"/>
            <a:ext cx="6396037"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2A5C7815-5314-D24F-A99A-C213E5DFA9B8}"/>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6B55CDE6-F236-A849-A7FD-6C57934DF003}" type="slidenum">
              <a:rPr lang="en-US" altLang="en-US" sz="1400" smtClean="0">
                <a:solidFill>
                  <a:schemeClr val="tx1"/>
                </a:solidFill>
                <a:latin typeface="Arial" panose="020B0604020202020204" pitchFamily="34" charset="0"/>
              </a:rPr>
              <a:pPr>
                <a:spcBef>
                  <a:spcPct val="0"/>
                </a:spcBef>
                <a:buClrTx/>
                <a:buSzTx/>
                <a:buFontTx/>
                <a:buNone/>
              </a:pPr>
              <a:t>2</a:t>
            </a:fld>
            <a:endParaRPr lang="en-US" altLang="en-US" sz="1400">
              <a:solidFill>
                <a:schemeClr val="tx1"/>
              </a:solidFill>
              <a:latin typeface="Arial" panose="020B0604020202020204" pitchFamily="34" charset="0"/>
            </a:endParaRPr>
          </a:p>
        </p:txBody>
      </p:sp>
      <p:pic>
        <p:nvPicPr>
          <p:cNvPr id="45058" name="Picture 3">
            <a:extLst>
              <a:ext uri="{FF2B5EF4-FFF2-40B4-BE49-F238E27FC236}">
                <a16:creationId xmlns:a16="http://schemas.microsoft.com/office/drawing/2014/main" id="{576061D5-F2B0-AF49-AE6F-ACC8AAE6B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2370138"/>
            <a:ext cx="9363076"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Rectangle 2">
            <a:extLst>
              <a:ext uri="{FF2B5EF4-FFF2-40B4-BE49-F238E27FC236}">
                <a16:creationId xmlns:a16="http://schemas.microsoft.com/office/drawing/2014/main" id="{BE4535B3-C879-4040-BDDA-BC8AE2F78A5E}"/>
              </a:ext>
            </a:extLst>
          </p:cNvPr>
          <p:cNvSpPr>
            <a:spLocks noGrp="1" noChangeArrowheads="1"/>
          </p:cNvSpPr>
          <p:nvPr>
            <p:ph type="ctrTitle"/>
          </p:nvPr>
        </p:nvSpPr>
        <p:spPr>
          <a:xfrm>
            <a:off x="-39688" y="3916363"/>
            <a:ext cx="9144001" cy="1425575"/>
          </a:xfrm>
        </p:spPr>
        <p:txBody>
          <a:bodyPr/>
          <a:lstStyle/>
          <a:p>
            <a:pPr algn="ctr" eaLnBrk="1" hangingPunct="1"/>
            <a:br>
              <a:rPr lang="en-NZ" altLang="en-US" sz="2400"/>
            </a:br>
            <a:r>
              <a:rPr lang="en-NZ" altLang="en-US" sz="2400"/>
              <a:t>Police service to school communities</a:t>
            </a:r>
            <a:br>
              <a:rPr lang="en-NZ" altLang="en-US" sz="2400"/>
            </a:br>
            <a:r>
              <a:rPr lang="en-NZ" altLang="en-US" sz="2400"/>
              <a:t>Teachers meeting presentation</a:t>
            </a:r>
            <a:endParaRPr lang="en-US" altLang="en-US"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3">
            <a:extLst>
              <a:ext uri="{FF2B5EF4-FFF2-40B4-BE49-F238E27FC236}">
                <a16:creationId xmlns:a16="http://schemas.microsoft.com/office/drawing/2014/main" id="{5A4E3DBB-B435-C940-8AA8-1564E5D4D0C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2F51EA36-4421-704A-8E81-F935454CFB29}" type="slidenum">
              <a:rPr lang="en-US" altLang="en-US" sz="1400" smtClean="0">
                <a:solidFill>
                  <a:schemeClr val="tx1"/>
                </a:solidFill>
              </a:rPr>
              <a:pPr>
                <a:spcBef>
                  <a:spcPct val="0"/>
                </a:spcBef>
                <a:buClrTx/>
                <a:buSzTx/>
                <a:buFontTx/>
                <a:buNone/>
              </a:pPr>
              <a:t>20</a:t>
            </a:fld>
            <a:endParaRPr lang="en-US" altLang="en-US" sz="1400">
              <a:solidFill>
                <a:schemeClr val="tx1"/>
              </a:solidFill>
            </a:endParaRPr>
          </a:p>
        </p:txBody>
      </p:sp>
      <p:sp>
        <p:nvSpPr>
          <p:cNvPr id="79874" name="Rectangle 2">
            <a:extLst>
              <a:ext uri="{FF2B5EF4-FFF2-40B4-BE49-F238E27FC236}">
                <a16:creationId xmlns:a16="http://schemas.microsoft.com/office/drawing/2014/main" id="{C19439D0-735A-C743-AA04-E2ABC353EBAB}"/>
              </a:ext>
            </a:extLst>
          </p:cNvPr>
          <p:cNvSpPr>
            <a:spLocks noGrp="1" noChangeArrowheads="1"/>
          </p:cNvSpPr>
          <p:nvPr>
            <p:ph type="title" idx="4294967295"/>
          </p:nvPr>
        </p:nvSpPr>
        <p:spPr>
          <a:xfrm>
            <a:off x="395288" y="333375"/>
            <a:ext cx="5757862" cy="647700"/>
          </a:xfrm>
        </p:spPr>
        <p:txBody>
          <a:bodyPr lIns="91440" tIns="45720" rIns="91440" bIns="45720"/>
          <a:lstStyle/>
          <a:p>
            <a:pPr eaLnBrk="1" hangingPunct="1"/>
            <a:r>
              <a:rPr lang="en-NZ" altLang="en-US"/>
              <a:t>Whole school approach</a:t>
            </a:r>
            <a:endParaRPr lang="en-US" altLang="en-US"/>
          </a:p>
        </p:txBody>
      </p:sp>
      <p:sp>
        <p:nvSpPr>
          <p:cNvPr id="79875" name="Rectangle 3">
            <a:extLst>
              <a:ext uri="{FF2B5EF4-FFF2-40B4-BE49-F238E27FC236}">
                <a16:creationId xmlns:a16="http://schemas.microsoft.com/office/drawing/2014/main" id="{16B055B9-4D0B-3F46-8E8D-04DCF58DDBE7}"/>
              </a:ext>
            </a:extLst>
          </p:cNvPr>
          <p:cNvSpPr>
            <a:spLocks noGrp="1" noChangeArrowheads="1"/>
          </p:cNvSpPr>
          <p:nvPr>
            <p:ph type="body" idx="4294967295"/>
          </p:nvPr>
        </p:nvSpPr>
        <p:spPr>
          <a:xfrm>
            <a:off x="395288" y="1341438"/>
            <a:ext cx="8278812" cy="5256212"/>
          </a:xfrm>
        </p:spPr>
        <p:txBody>
          <a:bodyPr lIns="91440" tIns="45720" rIns="91440" bIns="45720"/>
          <a:lstStyle/>
          <a:p>
            <a:pPr eaLnBrk="1" hangingPunct="1">
              <a:spcAft>
                <a:spcPts val="600"/>
              </a:spcAft>
            </a:pPr>
            <a:r>
              <a:rPr lang="en-NZ" altLang="en-US" sz="2800"/>
              <a:t>Safety and wellbeing values endorsed by the whole school community.</a:t>
            </a:r>
          </a:p>
          <a:p>
            <a:pPr eaLnBrk="1" hangingPunct="1">
              <a:spcAft>
                <a:spcPts val="600"/>
              </a:spcAft>
            </a:pPr>
            <a:r>
              <a:rPr lang="en-NZ" altLang="en-US" sz="2800"/>
              <a:t>Shared understanding of abuse.</a:t>
            </a:r>
          </a:p>
          <a:p>
            <a:pPr eaLnBrk="1" hangingPunct="1">
              <a:spcAft>
                <a:spcPts val="600"/>
              </a:spcAft>
            </a:pPr>
            <a:r>
              <a:rPr lang="en-NZ" altLang="en-US" sz="2800"/>
              <a:t>Sound child protection policies.</a:t>
            </a:r>
          </a:p>
          <a:p>
            <a:pPr eaLnBrk="1" hangingPunct="1">
              <a:spcAft>
                <a:spcPts val="600"/>
              </a:spcAft>
            </a:pPr>
            <a:r>
              <a:rPr lang="en-NZ" altLang="en-US" sz="2800"/>
              <a:t>Fair and consistent method of dealing with safety and wellbeing issues.</a:t>
            </a:r>
          </a:p>
          <a:p>
            <a:pPr eaLnBrk="1" hangingPunct="1">
              <a:spcAft>
                <a:spcPts val="600"/>
              </a:spcAft>
            </a:pPr>
            <a:r>
              <a:rPr lang="en-NZ" altLang="en-US" sz="2800"/>
              <a:t>Positive safe behaviours are modelled and supported.                   </a:t>
            </a:r>
          </a:p>
        </p:txBody>
      </p:sp>
      <p:sp>
        <p:nvSpPr>
          <p:cNvPr id="79876" name="Text Box 4">
            <a:extLst>
              <a:ext uri="{FF2B5EF4-FFF2-40B4-BE49-F238E27FC236}">
                <a16:creationId xmlns:a16="http://schemas.microsoft.com/office/drawing/2014/main" id="{359EA38E-8F1E-B344-8B66-A85F7323F56F}"/>
              </a:ext>
            </a:extLst>
          </p:cNvPr>
          <p:cNvSpPr txBox="1">
            <a:spLocks noChangeArrowheads="1"/>
          </p:cNvSpPr>
          <p:nvPr/>
        </p:nvSpPr>
        <p:spPr bwMode="auto">
          <a:xfrm>
            <a:off x="6983413" y="5661025"/>
            <a:ext cx="2160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50000"/>
              </a:spcBef>
              <a:buClrTx/>
              <a:buSzTx/>
              <a:buFontTx/>
              <a:buNone/>
            </a:pPr>
            <a:r>
              <a:rPr lang="en-NZ" altLang="en-US" sz="1800" i="1"/>
              <a:t>Continued</a:t>
            </a:r>
            <a:endParaRPr lang="en-US" altLang="en-US" sz="1800" i="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3">
            <a:extLst>
              <a:ext uri="{FF2B5EF4-FFF2-40B4-BE49-F238E27FC236}">
                <a16:creationId xmlns:a16="http://schemas.microsoft.com/office/drawing/2014/main" id="{AA3A5063-071E-3546-8EC1-64E72A788B7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E2472D8E-A7A3-244C-9854-956AFBDEA2A7}" type="slidenum">
              <a:rPr lang="en-US" altLang="en-US" sz="1400" smtClean="0">
                <a:solidFill>
                  <a:schemeClr val="tx1"/>
                </a:solidFill>
              </a:rPr>
              <a:pPr>
                <a:spcBef>
                  <a:spcPct val="0"/>
                </a:spcBef>
                <a:buClrTx/>
                <a:buSzTx/>
                <a:buFontTx/>
                <a:buNone/>
              </a:pPr>
              <a:t>21</a:t>
            </a:fld>
            <a:endParaRPr lang="en-US" altLang="en-US" sz="1400">
              <a:solidFill>
                <a:schemeClr val="tx1"/>
              </a:solidFill>
            </a:endParaRPr>
          </a:p>
        </p:txBody>
      </p:sp>
      <p:sp>
        <p:nvSpPr>
          <p:cNvPr id="81922" name="Rectangle 2">
            <a:extLst>
              <a:ext uri="{FF2B5EF4-FFF2-40B4-BE49-F238E27FC236}">
                <a16:creationId xmlns:a16="http://schemas.microsoft.com/office/drawing/2014/main" id="{EF70F784-520C-2640-A2BE-20F3C4655D72}"/>
              </a:ext>
            </a:extLst>
          </p:cNvPr>
          <p:cNvSpPr>
            <a:spLocks noGrp="1" noChangeArrowheads="1"/>
          </p:cNvSpPr>
          <p:nvPr>
            <p:ph type="title" idx="4294967295"/>
          </p:nvPr>
        </p:nvSpPr>
        <p:spPr>
          <a:xfrm>
            <a:off x="395288" y="333375"/>
            <a:ext cx="5757862" cy="647700"/>
          </a:xfrm>
        </p:spPr>
        <p:txBody>
          <a:bodyPr lIns="91440" tIns="45720" rIns="91440" bIns="45720"/>
          <a:lstStyle/>
          <a:p>
            <a:pPr eaLnBrk="1" hangingPunct="1"/>
            <a:r>
              <a:rPr lang="en-NZ" altLang="en-US"/>
              <a:t>Whole school approach</a:t>
            </a:r>
            <a:endParaRPr lang="en-US" altLang="en-US"/>
          </a:p>
        </p:txBody>
      </p:sp>
      <p:sp>
        <p:nvSpPr>
          <p:cNvPr id="81923" name="Rectangle 3">
            <a:extLst>
              <a:ext uri="{FF2B5EF4-FFF2-40B4-BE49-F238E27FC236}">
                <a16:creationId xmlns:a16="http://schemas.microsoft.com/office/drawing/2014/main" id="{C96934DC-EF78-AA4E-83C2-5DCAF439E1BD}"/>
              </a:ext>
            </a:extLst>
          </p:cNvPr>
          <p:cNvSpPr>
            <a:spLocks noGrp="1" noChangeArrowheads="1"/>
          </p:cNvSpPr>
          <p:nvPr>
            <p:ph type="body" idx="4294967295"/>
          </p:nvPr>
        </p:nvSpPr>
        <p:spPr>
          <a:xfrm>
            <a:off x="395288" y="1485900"/>
            <a:ext cx="8278812" cy="4464050"/>
          </a:xfrm>
        </p:spPr>
        <p:txBody>
          <a:bodyPr lIns="91440" tIns="45720" rIns="91440" bIns="45720"/>
          <a:lstStyle/>
          <a:p>
            <a:pPr eaLnBrk="1" hangingPunct="1">
              <a:spcAft>
                <a:spcPts val="600"/>
              </a:spcAft>
            </a:pPr>
            <a:r>
              <a:rPr lang="en-NZ" altLang="en-US" sz="2800"/>
              <a:t>Safe, supportive classrooms.</a:t>
            </a:r>
          </a:p>
          <a:p>
            <a:pPr eaLnBrk="1" hangingPunct="1">
              <a:spcAft>
                <a:spcPts val="600"/>
              </a:spcAft>
            </a:pPr>
            <a:r>
              <a:rPr lang="en-NZ" altLang="en-US" sz="2800"/>
              <a:t>Teaching integrated through whole school.</a:t>
            </a:r>
          </a:p>
          <a:p>
            <a:pPr eaLnBrk="1" hangingPunct="1">
              <a:spcAft>
                <a:spcPts val="600"/>
              </a:spcAft>
            </a:pPr>
            <a:r>
              <a:rPr lang="en-NZ" altLang="en-US" sz="2800"/>
              <a:t>Students/staff feel able to disclose abuse.</a:t>
            </a:r>
          </a:p>
          <a:p>
            <a:pPr eaLnBrk="1" hangingPunct="1">
              <a:spcAft>
                <a:spcPts val="600"/>
              </a:spcAft>
            </a:pPr>
            <a:r>
              <a:rPr lang="en-NZ" altLang="en-US" sz="2800"/>
              <a:t>Specialist help and training.</a:t>
            </a:r>
          </a:p>
          <a:p>
            <a:pPr eaLnBrk="1" hangingPunct="1">
              <a:spcAft>
                <a:spcPts val="600"/>
              </a:spcAft>
            </a:pPr>
            <a:r>
              <a:rPr lang="en-NZ" altLang="en-US" sz="2800"/>
              <a:t>Regular evaluation.</a:t>
            </a:r>
          </a:p>
          <a:p>
            <a:pPr eaLnBrk="1" hangingPunct="1">
              <a:spcAft>
                <a:spcPts val="600"/>
              </a:spcAft>
            </a:pPr>
            <a:r>
              <a:rPr lang="en-NZ" altLang="en-US" sz="2800"/>
              <a:t>Programme becomes self-sustaining.</a:t>
            </a:r>
          </a:p>
          <a:p>
            <a:pPr eaLnBrk="1" hangingPunct="1"/>
            <a:endParaRPr lang="en-NZ" altLang="en-US" sz="3600"/>
          </a:p>
          <a:p>
            <a:pPr eaLnBrk="1" hangingPunct="1"/>
            <a:endParaRPr lang="en-NZ" altLang="en-US" sz="3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7">
            <a:extLst>
              <a:ext uri="{FF2B5EF4-FFF2-40B4-BE49-F238E27FC236}">
                <a16:creationId xmlns:a16="http://schemas.microsoft.com/office/drawing/2014/main" id="{59AE10F0-8B66-6C41-A6C6-9552AFDCB73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EF68F25E-55C3-D64D-AC3A-185B8E079447}" type="slidenum">
              <a:rPr lang="en-US" altLang="en-US" sz="1400" smtClean="0">
                <a:solidFill>
                  <a:schemeClr val="tx1"/>
                </a:solidFill>
              </a:rPr>
              <a:pPr>
                <a:spcBef>
                  <a:spcPct val="0"/>
                </a:spcBef>
                <a:buClrTx/>
                <a:buSzTx/>
                <a:buFontTx/>
                <a:buNone/>
              </a:pPr>
              <a:t>22</a:t>
            </a:fld>
            <a:endParaRPr lang="en-US" altLang="en-US" sz="1400">
              <a:solidFill>
                <a:schemeClr val="tx1"/>
              </a:solidFill>
            </a:endParaRPr>
          </a:p>
        </p:txBody>
      </p:sp>
      <p:sp>
        <p:nvSpPr>
          <p:cNvPr id="83970" name="Rectangle 2">
            <a:extLst>
              <a:ext uri="{FF2B5EF4-FFF2-40B4-BE49-F238E27FC236}">
                <a16:creationId xmlns:a16="http://schemas.microsoft.com/office/drawing/2014/main" id="{1C9F06DD-512F-A14B-A491-F29D0CF71D2F}"/>
              </a:ext>
            </a:extLst>
          </p:cNvPr>
          <p:cNvSpPr>
            <a:spLocks noGrp="1" noChangeArrowheads="1"/>
          </p:cNvSpPr>
          <p:nvPr>
            <p:ph type="title"/>
          </p:nvPr>
        </p:nvSpPr>
        <p:spPr>
          <a:xfrm>
            <a:off x="250825" y="0"/>
            <a:ext cx="7772400" cy="1143000"/>
          </a:xfrm>
        </p:spPr>
        <p:txBody>
          <a:bodyPr/>
          <a:lstStyle/>
          <a:p>
            <a:pPr eaLnBrk="1" hangingPunct="1"/>
            <a:br>
              <a:rPr lang="en-NZ" altLang="en-US" sz="3600"/>
            </a:br>
            <a:r>
              <a:rPr lang="en-NZ" altLang="en-US" sz="3600"/>
              <a:t>Self-sustained KOS</a:t>
            </a:r>
            <a:br>
              <a:rPr lang="en-NZ" altLang="en-US"/>
            </a:br>
            <a:endParaRPr lang="en-US" altLang="en-US"/>
          </a:p>
        </p:txBody>
      </p:sp>
      <p:sp>
        <p:nvSpPr>
          <p:cNvPr id="83971" name="Rectangle 4">
            <a:extLst>
              <a:ext uri="{FF2B5EF4-FFF2-40B4-BE49-F238E27FC236}">
                <a16:creationId xmlns:a16="http://schemas.microsoft.com/office/drawing/2014/main" id="{A2E4C1CE-1AC4-0A4A-AE6E-FA5BF4E871A8}"/>
              </a:ext>
            </a:extLst>
          </p:cNvPr>
          <p:cNvSpPr>
            <a:spLocks noGrp="1" noChangeArrowheads="1"/>
          </p:cNvSpPr>
          <p:nvPr>
            <p:ph type="body" sz="half" idx="3"/>
          </p:nvPr>
        </p:nvSpPr>
        <p:spPr>
          <a:xfrm>
            <a:off x="395288" y="1484313"/>
            <a:ext cx="8208962" cy="4176712"/>
          </a:xfrm>
        </p:spPr>
        <p:txBody>
          <a:bodyPr/>
          <a:lstStyle/>
          <a:p>
            <a:pPr eaLnBrk="1" hangingPunct="1">
              <a:spcAft>
                <a:spcPts val="600"/>
              </a:spcAft>
            </a:pPr>
            <a:r>
              <a:rPr lang="en-NZ" altLang="en-US" sz="2800"/>
              <a:t>School takes ownership of KOS.</a:t>
            </a:r>
          </a:p>
          <a:p>
            <a:pPr eaLnBrk="1" hangingPunct="1">
              <a:spcAft>
                <a:spcPts val="600"/>
              </a:spcAft>
            </a:pPr>
            <a:r>
              <a:rPr lang="en-NZ" altLang="en-US" sz="2800"/>
              <a:t>Principal appoints a KOS coordinator.</a:t>
            </a:r>
          </a:p>
          <a:p>
            <a:pPr eaLnBrk="1" hangingPunct="1">
              <a:spcAft>
                <a:spcPts val="600"/>
              </a:spcAft>
            </a:pPr>
            <a:r>
              <a:rPr lang="en-NZ" altLang="en-US" sz="2800"/>
              <a:t>School consults with community.</a:t>
            </a:r>
          </a:p>
          <a:p>
            <a:pPr eaLnBrk="1" hangingPunct="1">
              <a:spcAft>
                <a:spcPts val="600"/>
              </a:spcAft>
            </a:pPr>
            <a:r>
              <a:rPr lang="en-NZ" altLang="en-US" sz="2800"/>
              <a:t>Teachers plan and teach the lessons</a:t>
            </a:r>
          </a:p>
          <a:p>
            <a:pPr eaLnBrk="1" hangingPunct="1">
              <a:spcAft>
                <a:spcPts val="600"/>
              </a:spcAft>
            </a:pPr>
            <a:r>
              <a:rPr lang="en-NZ" altLang="en-US" sz="2800"/>
              <a:t>School evaluates the programme.</a:t>
            </a:r>
          </a:p>
          <a:p>
            <a:pPr eaLnBrk="1" hangingPunct="1"/>
            <a:endParaRPr lang="en-US" alt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19F8D14F-685D-7A45-B9FD-9606F0EFB2BC}"/>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21BF49CF-2ACE-7E47-BC1D-7B8967833572}" type="slidenum">
              <a:rPr lang="en-US" altLang="en-US" sz="1400" smtClean="0">
                <a:solidFill>
                  <a:schemeClr val="tx1"/>
                </a:solidFill>
                <a:latin typeface="Arial" panose="020B0604020202020204" pitchFamily="34" charset="0"/>
              </a:rPr>
              <a:pPr>
                <a:spcBef>
                  <a:spcPct val="0"/>
                </a:spcBef>
                <a:buClrTx/>
                <a:buSzTx/>
                <a:buFontTx/>
                <a:buNone/>
              </a:pPr>
              <a:t>23</a:t>
            </a:fld>
            <a:endParaRPr lang="en-US" altLang="en-US" sz="1400">
              <a:solidFill>
                <a:schemeClr val="tx1"/>
              </a:solidFill>
              <a:latin typeface="Arial" panose="020B0604020202020204" pitchFamily="34" charset="0"/>
            </a:endParaRPr>
          </a:p>
        </p:txBody>
      </p:sp>
      <p:sp>
        <p:nvSpPr>
          <p:cNvPr id="86018" name="Rectangle 2">
            <a:extLst>
              <a:ext uri="{FF2B5EF4-FFF2-40B4-BE49-F238E27FC236}">
                <a16:creationId xmlns:a16="http://schemas.microsoft.com/office/drawing/2014/main" id="{8BF67E66-8362-1543-A0CF-7DDB291BFA35}"/>
              </a:ext>
            </a:extLst>
          </p:cNvPr>
          <p:cNvSpPr>
            <a:spLocks noGrp="1" noChangeArrowheads="1"/>
          </p:cNvSpPr>
          <p:nvPr>
            <p:ph type="ctrTitle"/>
          </p:nvPr>
        </p:nvSpPr>
        <p:spPr>
          <a:xfrm>
            <a:off x="755650" y="2687638"/>
            <a:ext cx="7289800" cy="1101725"/>
          </a:xfrm>
        </p:spPr>
        <p:txBody>
          <a:bodyPr/>
          <a:lstStyle/>
          <a:p>
            <a:pPr eaLnBrk="1" hangingPunct="1"/>
            <a:r>
              <a:rPr lang="en-NZ" altLang="en-US" b="1"/>
              <a:t>Overview of the KOS programme</a:t>
            </a:r>
            <a:endParaRPr lang="en-US" altLang="en-US"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D7642EAF-80FA-A14D-BEE3-9FB33DB198D5}"/>
              </a:ext>
            </a:extLst>
          </p:cNvPr>
          <p:cNvSpPr>
            <a:spLocks noGrp="1"/>
          </p:cNvSpPr>
          <p:nvPr>
            <p:ph type="sldNum" sz="quarter" idx="12"/>
          </p:nvPr>
        </p:nvSpPr>
        <p:spPr/>
        <p:txBody>
          <a:bodyPr/>
          <a:lstStyle/>
          <a:p>
            <a:pPr>
              <a:defRPr/>
            </a:pPr>
            <a:fld id="{6D56A507-B464-C944-A656-F9004BEAA4D1}" type="slidenum">
              <a:rPr lang="en-US" altLang="en-US"/>
              <a:pPr>
                <a:defRPr/>
              </a:pPr>
              <a:t>24</a:t>
            </a:fld>
            <a:endParaRPr lang="en-US" altLang="en-US"/>
          </a:p>
        </p:txBody>
      </p:sp>
      <p:sp>
        <p:nvSpPr>
          <p:cNvPr id="93186" name="Rectangle 2">
            <a:extLst>
              <a:ext uri="{FF2B5EF4-FFF2-40B4-BE49-F238E27FC236}">
                <a16:creationId xmlns:a16="http://schemas.microsoft.com/office/drawing/2014/main" id="{C706F7BC-A99B-4A46-A7CC-8D240920C2F5}"/>
              </a:ext>
            </a:extLst>
          </p:cNvPr>
          <p:cNvSpPr>
            <a:spLocks noGrp="1" noChangeArrowheads="1"/>
          </p:cNvSpPr>
          <p:nvPr>
            <p:ph type="title" idx="4294967295"/>
          </p:nvPr>
        </p:nvSpPr>
        <p:spPr>
          <a:xfrm>
            <a:off x="539750" y="44450"/>
            <a:ext cx="7056438" cy="1143000"/>
          </a:xfrm>
        </p:spPr>
        <p:txBody>
          <a:bodyPr lIns="91440" tIns="45720" rIns="91440" bIns="45720"/>
          <a:lstStyle/>
          <a:p>
            <a:pPr eaLnBrk="1" hangingPunct="1"/>
            <a:r>
              <a:rPr lang="en-NZ" altLang="en-US" sz="3600"/>
              <a:t>Information on KOS</a:t>
            </a:r>
            <a:endParaRPr lang="en-US" altLang="en-US" sz="3600"/>
          </a:p>
        </p:txBody>
      </p:sp>
      <p:sp>
        <p:nvSpPr>
          <p:cNvPr id="93187" name="Rectangle 3">
            <a:extLst>
              <a:ext uri="{FF2B5EF4-FFF2-40B4-BE49-F238E27FC236}">
                <a16:creationId xmlns:a16="http://schemas.microsoft.com/office/drawing/2014/main" id="{D1A152E6-5A4C-C449-A116-1F9A3AE8B5F9}"/>
              </a:ext>
            </a:extLst>
          </p:cNvPr>
          <p:cNvSpPr>
            <a:spLocks noGrp="1" noChangeArrowheads="1"/>
          </p:cNvSpPr>
          <p:nvPr>
            <p:ph type="body" idx="4294967295"/>
          </p:nvPr>
        </p:nvSpPr>
        <p:spPr>
          <a:xfrm>
            <a:off x="611188" y="1646238"/>
            <a:ext cx="3744912" cy="4086225"/>
          </a:xfrm>
        </p:spPr>
        <p:txBody>
          <a:bodyPr lIns="91440" tIns="45720" rIns="91440" bIns="45720"/>
          <a:lstStyle/>
          <a:p>
            <a:pPr marL="0" indent="0" eaLnBrk="1" hangingPunct="1">
              <a:lnSpc>
                <a:spcPct val="113000"/>
              </a:lnSpc>
              <a:buFont typeface="Wingdings" pitchFamily="2" charset="2"/>
              <a:buNone/>
            </a:pPr>
            <a:r>
              <a:rPr lang="en-NZ" altLang="en-US" sz="2800" dirty="0"/>
              <a:t>All the KOS programme materials are available on the NZ Police website </a:t>
            </a:r>
            <a:r>
              <a:rPr lang="en-NZ" altLang="en-US" sz="2800" dirty="0" err="1"/>
              <a:t>police.govt.nz</a:t>
            </a:r>
            <a:r>
              <a:rPr lang="en-NZ" altLang="en-US" sz="2800" dirty="0"/>
              <a:t> – search for Keeping Ourselves Safe</a:t>
            </a:r>
          </a:p>
          <a:p>
            <a:pPr marL="0" indent="0" eaLnBrk="1" hangingPunct="1">
              <a:lnSpc>
                <a:spcPct val="150000"/>
              </a:lnSpc>
              <a:buFont typeface="Wingdings" pitchFamily="2" charset="2"/>
              <a:buNone/>
            </a:pPr>
            <a:endParaRPr lang="en-NZ" altLang="en-US" sz="2800" dirty="0"/>
          </a:p>
          <a:p>
            <a:pPr marL="0" indent="0" eaLnBrk="1" hangingPunct="1">
              <a:buFont typeface="Wingdings" pitchFamily="2" charset="2"/>
              <a:buNone/>
            </a:pPr>
            <a:endParaRPr lang="en-NZ" altLang="en-US" sz="2800" dirty="0"/>
          </a:p>
        </p:txBody>
      </p:sp>
      <p:pic>
        <p:nvPicPr>
          <p:cNvPr id="93188" name="Picture 2">
            <a:extLst>
              <a:ext uri="{FF2B5EF4-FFF2-40B4-BE49-F238E27FC236}">
                <a16:creationId xmlns:a16="http://schemas.microsoft.com/office/drawing/2014/main" id="{88330AC7-EBD1-7A4D-B202-DAD060840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266825"/>
            <a:ext cx="33020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848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3">
            <a:extLst>
              <a:ext uri="{FF2B5EF4-FFF2-40B4-BE49-F238E27FC236}">
                <a16:creationId xmlns:a16="http://schemas.microsoft.com/office/drawing/2014/main" id="{70E4F5C2-2482-A34E-9256-71C98042978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962EBEB9-EDAF-A645-AB7E-84716B5D88C0}" type="slidenum">
              <a:rPr lang="en-US" altLang="en-US" sz="1400" smtClean="0">
                <a:solidFill>
                  <a:schemeClr val="tx1"/>
                </a:solidFill>
              </a:rPr>
              <a:pPr>
                <a:spcBef>
                  <a:spcPct val="0"/>
                </a:spcBef>
                <a:buClrTx/>
                <a:buSzTx/>
                <a:buFontTx/>
                <a:buNone/>
              </a:pPr>
              <a:t>25</a:t>
            </a:fld>
            <a:endParaRPr lang="en-US" altLang="en-US" sz="1400">
              <a:solidFill>
                <a:schemeClr val="tx1"/>
              </a:solidFill>
            </a:endParaRPr>
          </a:p>
        </p:txBody>
      </p:sp>
      <p:sp>
        <p:nvSpPr>
          <p:cNvPr id="88066" name="Rectangle 2">
            <a:extLst>
              <a:ext uri="{FF2B5EF4-FFF2-40B4-BE49-F238E27FC236}">
                <a16:creationId xmlns:a16="http://schemas.microsoft.com/office/drawing/2014/main" id="{047AE416-DD1C-BB4B-8DC8-25F5F68D70CC}"/>
              </a:ext>
            </a:extLst>
          </p:cNvPr>
          <p:cNvSpPr>
            <a:spLocks noGrp="1" noChangeArrowheads="1"/>
          </p:cNvSpPr>
          <p:nvPr>
            <p:ph type="title" idx="4294967295"/>
          </p:nvPr>
        </p:nvSpPr>
        <p:spPr>
          <a:xfrm>
            <a:off x="468313" y="260350"/>
            <a:ext cx="5969000" cy="806450"/>
          </a:xfrm>
        </p:spPr>
        <p:txBody>
          <a:bodyPr lIns="91440" tIns="45720" rIns="91440" bIns="45720"/>
          <a:lstStyle/>
          <a:p>
            <a:pPr eaLnBrk="1" hangingPunct="1"/>
            <a:r>
              <a:rPr lang="en-NZ" altLang="en-US"/>
              <a:t>KOS within the NZC</a:t>
            </a:r>
            <a:endParaRPr lang="en-US" altLang="en-US"/>
          </a:p>
        </p:txBody>
      </p:sp>
      <p:sp>
        <p:nvSpPr>
          <p:cNvPr id="88067" name="Rectangle 3">
            <a:extLst>
              <a:ext uri="{FF2B5EF4-FFF2-40B4-BE49-F238E27FC236}">
                <a16:creationId xmlns:a16="http://schemas.microsoft.com/office/drawing/2014/main" id="{4BD1DA4C-F2BE-2349-8390-5368E8C67E41}"/>
              </a:ext>
            </a:extLst>
          </p:cNvPr>
          <p:cNvSpPr>
            <a:spLocks noChangeArrowheads="1"/>
          </p:cNvSpPr>
          <p:nvPr/>
        </p:nvSpPr>
        <p:spPr bwMode="auto">
          <a:xfrm>
            <a:off x="469900" y="1341438"/>
            <a:ext cx="8278813"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buFont typeface="Wingdings" pitchFamily="2" charset="2"/>
              <a:buNone/>
            </a:pPr>
            <a:r>
              <a:rPr lang="en-NZ" altLang="en-US" sz="2800" b="1"/>
              <a:t>Health and physical education:</a:t>
            </a:r>
          </a:p>
          <a:p>
            <a:pPr eaLnBrk="1" hangingPunct="1"/>
            <a:r>
              <a:rPr lang="en-NZ" altLang="en-US" sz="2800"/>
              <a:t>mental health key learning area</a:t>
            </a:r>
          </a:p>
          <a:p>
            <a:pPr lvl="1" eaLnBrk="1" hangingPunct="1"/>
            <a:r>
              <a:rPr lang="en-NZ" altLang="en-US" sz="2400"/>
              <a:t>Strand A – Personal health and physical development</a:t>
            </a:r>
          </a:p>
          <a:p>
            <a:pPr lvl="1" eaLnBrk="1" hangingPunct="1"/>
            <a:r>
              <a:rPr lang="en-NZ" altLang="en-US" sz="2400"/>
              <a:t>Strand C – Relationships with other people</a:t>
            </a:r>
          </a:p>
          <a:p>
            <a:pPr eaLnBrk="1" hangingPunct="1">
              <a:buFont typeface="Wingdings" pitchFamily="2" charset="2"/>
              <a:buNone/>
            </a:pPr>
            <a:endParaRPr lang="en-NZ" altLang="en-US" sz="2800" b="1"/>
          </a:p>
          <a:p>
            <a:pPr eaLnBrk="1" hangingPunct="1">
              <a:buFont typeface="Wingdings" pitchFamily="2" charset="2"/>
              <a:buNone/>
            </a:pPr>
            <a:r>
              <a:rPr lang="en-NZ" altLang="en-US" sz="2800" b="1"/>
              <a:t>Key competencies:</a:t>
            </a:r>
          </a:p>
          <a:p>
            <a:pPr eaLnBrk="1" hangingPunct="1"/>
            <a:r>
              <a:rPr lang="en-NZ" altLang="en-US" sz="2800"/>
              <a:t>managing self</a:t>
            </a:r>
          </a:p>
          <a:p>
            <a:pPr eaLnBrk="1" hangingPunct="1"/>
            <a:r>
              <a:rPr lang="en-NZ" altLang="en-US" sz="2800"/>
              <a:t>relating to others</a:t>
            </a:r>
          </a:p>
          <a:p>
            <a:pPr eaLnBrk="1" hangingPunct="1"/>
            <a:r>
              <a:rPr lang="en-NZ" altLang="en-US" sz="2800"/>
              <a:t>participating and contributing</a:t>
            </a:r>
            <a:endParaRPr lang="en-NZ" altLang="en-US" sz="2800"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3">
            <a:extLst>
              <a:ext uri="{FF2B5EF4-FFF2-40B4-BE49-F238E27FC236}">
                <a16:creationId xmlns:a16="http://schemas.microsoft.com/office/drawing/2014/main" id="{93E5D57C-21F4-2549-94DD-86892F916A8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F8D87004-C292-1442-993A-54014540632D}" type="slidenum">
              <a:rPr lang="en-US" altLang="en-US" sz="1400" smtClean="0">
                <a:solidFill>
                  <a:schemeClr val="tx1"/>
                </a:solidFill>
              </a:rPr>
              <a:pPr>
                <a:spcBef>
                  <a:spcPct val="0"/>
                </a:spcBef>
                <a:buClrTx/>
                <a:buSzTx/>
                <a:buFontTx/>
                <a:buNone/>
              </a:pPr>
              <a:t>26</a:t>
            </a:fld>
            <a:endParaRPr lang="en-US" altLang="en-US" sz="1400">
              <a:solidFill>
                <a:schemeClr val="tx1"/>
              </a:solidFill>
            </a:endParaRPr>
          </a:p>
        </p:txBody>
      </p:sp>
      <p:sp>
        <p:nvSpPr>
          <p:cNvPr id="90114" name="Rectangle 2">
            <a:extLst>
              <a:ext uri="{FF2B5EF4-FFF2-40B4-BE49-F238E27FC236}">
                <a16:creationId xmlns:a16="http://schemas.microsoft.com/office/drawing/2014/main" id="{EC281853-6397-2843-AF8F-AC6635BDE684}"/>
              </a:ext>
            </a:extLst>
          </p:cNvPr>
          <p:cNvSpPr>
            <a:spLocks noGrp="1" noChangeArrowheads="1"/>
          </p:cNvSpPr>
          <p:nvPr>
            <p:ph type="title" idx="4294967295"/>
          </p:nvPr>
        </p:nvSpPr>
        <p:spPr>
          <a:xfrm>
            <a:off x="468313" y="260350"/>
            <a:ext cx="5969000" cy="806450"/>
          </a:xfrm>
        </p:spPr>
        <p:txBody>
          <a:bodyPr lIns="91440" tIns="45720" rIns="91440" bIns="45720"/>
          <a:lstStyle/>
          <a:p>
            <a:pPr eaLnBrk="1" hangingPunct="1"/>
            <a:r>
              <a:rPr lang="en-NZ" altLang="en-US"/>
              <a:t>Teaching programme</a:t>
            </a:r>
            <a:endParaRPr lang="en-US" altLang="en-US"/>
          </a:p>
        </p:txBody>
      </p:sp>
      <p:sp>
        <p:nvSpPr>
          <p:cNvPr id="5" name="Rectangle 3">
            <a:extLst>
              <a:ext uri="{FF2B5EF4-FFF2-40B4-BE49-F238E27FC236}">
                <a16:creationId xmlns:a16="http://schemas.microsoft.com/office/drawing/2014/main" id="{583FF856-02E6-0A42-83BA-7F35C0DF9AD3}"/>
              </a:ext>
            </a:extLst>
          </p:cNvPr>
          <p:cNvSpPr>
            <a:spLocks noChangeArrowheads="1"/>
          </p:cNvSpPr>
          <p:nvPr/>
        </p:nvSpPr>
        <p:spPr bwMode="auto">
          <a:xfrm>
            <a:off x="468313" y="1556792"/>
            <a:ext cx="4176464" cy="424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lnSpc>
                <a:spcPct val="150000"/>
              </a:lnSpc>
              <a:spcAft>
                <a:spcPts val="600"/>
              </a:spcAft>
              <a:buFont typeface="Wingdings" pitchFamily="2" charset="2"/>
              <a:buNone/>
            </a:pPr>
            <a:r>
              <a:rPr lang="en-NZ" altLang="en-US" sz="2800" dirty="0"/>
              <a:t>Junior primary 		</a:t>
            </a:r>
          </a:p>
          <a:p>
            <a:pPr eaLnBrk="1" hangingPunct="1">
              <a:lnSpc>
                <a:spcPct val="150000"/>
              </a:lnSpc>
              <a:spcAft>
                <a:spcPts val="600"/>
              </a:spcAft>
              <a:buFont typeface="Wingdings" pitchFamily="2" charset="2"/>
              <a:buNone/>
            </a:pPr>
            <a:r>
              <a:rPr lang="en-NZ" altLang="en-US" sz="2800" dirty="0"/>
              <a:t>Middle primary </a:t>
            </a:r>
          </a:p>
          <a:p>
            <a:pPr eaLnBrk="1" hangingPunct="1">
              <a:lnSpc>
                <a:spcPct val="150000"/>
              </a:lnSpc>
              <a:spcAft>
                <a:spcPts val="600"/>
              </a:spcAft>
              <a:buFont typeface="Wingdings" pitchFamily="2" charset="2"/>
              <a:buNone/>
            </a:pPr>
            <a:r>
              <a:rPr lang="en-NZ" altLang="en-US" sz="2800" dirty="0"/>
              <a:t>Senior primary	</a:t>
            </a:r>
          </a:p>
          <a:p>
            <a:pPr eaLnBrk="1" hangingPunct="1">
              <a:lnSpc>
                <a:spcPct val="150000"/>
              </a:lnSpc>
              <a:spcAft>
                <a:spcPts val="600"/>
              </a:spcAft>
              <a:buFont typeface="Wingdings" pitchFamily="2" charset="2"/>
              <a:buNone/>
            </a:pPr>
            <a:r>
              <a:rPr lang="en-NZ" altLang="en-US" sz="2800" dirty="0"/>
              <a:t>Secondary, years 9-10</a:t>
            </a:r>
          </a:p>
          <a:p>
            <a:pPr eaLnBrk="1" hangingPunct="1">
              <a:lnSpc>
                <a:spcPct val="150000"/>
              </a:lnSpc>
              <a:spcAft>
                <a:spcPts val="600"/>
              </a:spcAft>
              <a:buFont typeface="Wingdings" pitchFamily="2" charset="2"/>
              <a:buNone/>
            </a:pPr>
            <a:r>
              <a:rPr lang="en-NZ" altLang="en-US" sz="2800" dirty="0"/>
              <a:t>Secondary, years  11-13	</a:t>
            </a:r>
            <a:br>
              <a:rPr lang="en-NZ" altLang="en-US" sz="2800" dirty="0"/>
            </a:br>
            <a:r>
              <a:rPr lang="en-NZ" altLang="en-US" dirty="0"/>
              <a:t>			</a:t>
            </a:r>
          </a:p>
        </p:txBody>
      </p:sp>
      <p:pic>
        <p:nvPicPr>
          <p:cNvPr id="6" name="Picture 2" descr="tui_harakeke">
            <a:extLst>
              <a:ext uri="{FF2B5EF4-FFF2-40B4-BE49-F238E27FC236}">
                <a16:creationId xmlns:a16="http://schemas.microsoft.com/office/drawing/2014/main" id="{A111CEEF-5539-1C48-9AA8-3CC7316FB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981" y="1268760"/>
            <a:ext cx="3361705" cy="46816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3">
            <a:extLst>
              <a:ext uri="{FF2B5EF4-FFF2-40B4-BE49-F238E27FC236}">
                <a16:creationId xmlns:a16="http://schemas.microsoft.com/office/drawing/2014/main" id="{80035786-A9E4-8247-B685-DCD35A58F86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CB5F7715-3631-8748-96CC-96A5F21D89C5}" type="slidenum">
              <a:rPr lang="en-US" altLang="en-US" sz="1400" smtClean="0">
                <a:solidFill>
                  <a:schemeClr val="tx1"/>
                </a:solidFill>
              </a:rPr>
              <a:pPr>
                <a:spcBef>
                  <a:spcPct val="0"/>
                </a:spcBef>
                <a:buClrTx/>
                <a:buSzTx/>
                <a:buFontTx/>
                <a:buNone/>
              </a:pPr>
              <a:t>27</a:t>
            </a:fld>
            <a:endParaRPr lang="en-US" altLang="en-US" sz="1400">
              <a:solidFill>
                <a:schemeClr val="tx1"/>
              </a:solidFill>
            </a:endParaRPr>
          </a:p>
        </p:txBody>
      </p:sp>
      <p:sp>
        <p:nvSpPr>
          <p:cNvPr id="92162" name="Rectangle 2">
            <a:extLst>
              <a:ext uri="{FF2B5EF4-FFF2-40B4-BE49-F238E27FC236}">
                <a16:creationId xmlns:a16="http://schemas.microsoft.com/office/drawing/2014/main" id="{C081F6E5-E579-6748-AD37-4FC60D3EA298}"/>
              </a:ext>
            </a:extLst>
          </p:cNvPr>
          <p:cNvSpPr>
            <a:spLocks noGrp="1" noChangeArrowheads="1"/>
          </p:cNvSpPr>
          <p:nvPr>
            <p:ph type="title" idx="4294967295"/>
          </p:nvPr>
        </p:nvSpPr>
        <p:spPr>
          <a:xfrm>
            <a:off x="539750" y="188913"/>
            <a:ext cx="5761038" cy="719137"/>
          </a:xfrm>
        </p:spPr>
        <p:txBody>
          <a:bodyPr lIns="91440" tIns="45720" rIns="91440" bIns="45720"/>
          <a:lstStyle/>
          <a:p>
            <a:pPr eaLnBrk="1" hangingPunct="1"/>
            <a:r>
              <a:rPr lang="en-NZ" altLang="en-US"/>
              <a:t>Junior Primary</a:t>
            </a:r>
            <a:endParaRPr lang="en-US" altLang="en-US"/>
          </a:p>
        </p:txBody>
      </p:sp>
      <p:grpSp>
        <p:nvGrpSpPr>
          <p:cNvPr id="8" name="Group 7">
            <a:extLst>
              <a:ext uri="{FF2B5EF4-FFF2-40B4-BE49-F238E27FC236}">
                <a16:creationId xmlns:a16="http://schemas.microsoft.com/office/drawing/2014/main" id="{E78E3DFE-6AEC-1440-9F39-177AC8C5F6BA}"/>
              </a:ext>
            </a:extLst>
          </p:cNvPr>
          <p:cNvGrpSpPr/>
          <p:nvPr/>
        </p:nvGrpSpPr>
        <p:grpSpPr>
          <a:xfrm>
            <a:off x="2915816" y="1789376"/>
            <a:ext cx="3312367" cy="3288388"/>
            <a:chOff x="4903055" y="1459813"/>
            <a:chExt cx="3990227" cy="4149965"/>
          </a:xfrm>
        </p:grpSpPr>
        <p:pic>
          <p:nvPicPr>
            <p:cNvPr id="9" name="Picture 2" descr="Y0-1%20Confident%20Kids%20Say%20No">
              <a:extLst>
                <a:ext uri="{FF2B5EF4-FFF2-40B4-BE49-F238E27FC236}">
                  <a16:creationId xmlns:a16="http://schemas.microsoft.com/office/drawing/2014/main" id="{18466BD7-693F-2540-ACB7-ADE7DFFE7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076" y="1459813"/>
              <a:ext cx="3699868" cy="36450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A4D930F-2B33-074C-A31F-F1814A2C38D4}"/>
                </a:ext>
              </a:extLst>
            </p:cNvPr>
            <p:cNvSpPr txBox="1"/>
            <p:nvPr/>
          </p:nvSpPr>
          <p:spPr>
            <a:xfrm>
              <a:off x="4903055" y="5104837"/>
              <a:ext cx="3990227" cy="504941"/>
            </a:xfrm>
            <a:prstGeom prst="rect">
              <a:avLst/>
            </a:prstGeom>
            <a:noFill/>
          </p:spPr>
          <p:txBody>
            <a:bodyPr wrap="square" rtlCol="0">
              <a:spAutoFit/>
            </a:bodyPr>
            <a:lstStyle/>
            <a:p>
              <a:r>
                <a:rPr lang="en-US" sz="2000" b="1" dirty="0">
                  <a:latin typeface="+mn-lt"/>
                </a:rPr>
                <a:t>Confident kids say “no”</a:t>
              </a:r>
            </a:p>
          </p:txBody>
        </p:sp>
      </p:grpSp>
      <p:sp>
        <p:nvSpPr>
          <p:cNvPr id="11" name="Rectangle 3">
            <a:extLst>
              <a:ext uri="{FF2B5EF4-FFF2-40B4-BE49-F238E27FC236}">
                <a16:creationId xmlns:a16="http://schemas.microsoft.com/office/drawing/2014/main" id="{812E492E-F080-5044-AAF8-46CDA8BCB10A}"/>
              </a:ext>
            </a:extLst>
          </p:cNvPr>
          <p:cNvSpPr txBox="1">
            <a:spLocks noChangeArrowheads="1"/>
          </p:cNvSpPr>
          <p:nvPr/>
        </p:nvSpPr>
        <p:spPr bwMode="auto">
          <a:xfrm>
            <a:off x="539552" y="1340768"/>
            <a:ext cx="2329266" cy="478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62528"/>
              </a:buClr>
              <a:buSzPct val="80000"/>
              <a:buFont typeface="Wingdings" pitchFamily="2" charset="2"/>
              <a:buChar char="§"/>
              <a:defRPr sz="3200" kern="1200">
                <a:solidFill>
                  <a:srgbClr val="000066"/>
                </a:solidFill>
                <a:latin typeface="+mn-lt"/>
                <a:ea typeface="+mn-ea"/>
                <a:cs typeface="+mn-cs"/>
              </a:defRPr>
            </a:lvl1pPr>
            <a:lvl2pPr marL="742950" indent="-285750" algn="l" rtl="0" eaLnBrk="0" fontAlgn="base" hangingPunct="0">
              <a:spcBef>
                <a:spcPct val="20000"/>
              </a:spcBef>
              <a:spcAft>
                <a:spcPct val="0"/>
              </a:spcAft>
              <a:buClr>
                <a:srgbClr val="6A7097"/>
              </a:buClr>
              <a:buSzPct val="60000"/>
              <a:buFont typeface="Wingdings" pitchFamily="2" charset="2"/>
              <a:buChar char="§"/>
              <a:defRPr sz="2800" kern="1200">
                <a:solidFill>
                  <a:srgbClr val="000066"/>
                </a:solidFill>
                <a:latin typeface="+mn-lt"/>
                <a:ea typeface="+mn-ea"/>
                <a:cs typeface="+mn-cs"/>
              </a:defRPr>
            </a:lvl2pPr>
            <a:lvl3pPr marL="1143000" indent="-228600" algn="l" rtl="0" eaLnBrk="0" fontAlgn="base" hangingPunct="0">
              <a:spcBef>
                <a:spcPct val="20000"/>
              </a:spcBef>
              <a:spcAft>
                <a:spcPct val="0"/>
              </a:spcAft>
              <a:buClr>
                <a:srgbClr val="E62528"/>
              </a:buClr>
              <a:buSzPct val="60000"/>
              <a:buFont typeface="Times" pitchFamily="2" charset="0"/>
              <a:buChar char="•"/>
              <a:defRPr sz="2400" kern="1200">
                <a:solidFill>
                  <a:srgbClr val="000066"/>
                </a:solidFill>
                <a:latin typeface="+mn-lt"/>
                <a:ea typeface="+mn-ea"/>
                <a:cs typeface="+mn-cs"/>
              </a:defRPr>
            </a:lvl3pPr>
            <a:lvl4pPr marL="1600200" indent="-228600" algn="l" rtl="0" eaLnBrk="0" fontAlgn="base" hangingPunct="0">
              <a:spcBef>
                <a:spcPct val="20000"/>
              </a:spcBef>
              <a:spcAft>
                <a:spcPct val="0"/>
              </a:spcAft>
              <a:buClr>
                <a:srgbClr val="B0BDE3"/>
              </a:buClr>
              <a:buChar char="–"/>
              <a:defRPr sz="2000" kern="1200">
                <a:solidFill>
                  <a:srgbClr val="0000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00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indent="-273050" eaLnBrk="1" hangingPunct="1">
              <a:lnSpc>
                <a:spcPct val="114000"/>
              </a:lnSpc>
              <a:spcBef>
                <a:spcPts val="0"/>
              </a:spcBef>
              <a:spcAft>
                <a:spcPts val="1200"/>
              </a:spcAft>
            </a:pPr>
            <a:r>
              <a:rPr lang="en-NZ" altLang="en-US" sz="2400"/>
              <a:t>I am unique</a:t>
            </a:r>
          </a:p>
          <a:p>
            <a:pPr marL="273050" indent="-273050" eaLnBrk="1" hangingPunct="1">
              <a:lnSpc>
                <a:spcPct val="114000"/>
              </a:lnSpc>
              <a:spcBef>
                <a:spcPts val="0"/>
              </a:spcBef>
              <a:spcAft>
                <a:spcPts val="1200"/>
              </a:spcAft>
            </a:pPr>
            <a:r>
              <a:rPr lang="en-NZ" altLang="en-US" sz="2400"/>
              <a:t>My body is my own</a:t>
            </a:r>
          </a:p>
          <a:p>
            <a:pPr marL="273050" indent="-273050" eaLnBrk="1" hangingPunct="1">
              <a:lnSpc>
                <a:spcPct val="114000"/>
              </a:lnSpc>
              <a:spcBef>
                <a:spcPts val="0"/>
              </a:spcBef>
              <a:spcAft>
                <a:spcPts val="1200"/>
              </a:spcAft>
            </a:pPr>
            <a:r>
              <a:rPr lang="en-NZ" altLang="en-US" sz="2400"/>
              <a:t>Dealing with unwanted touch and behaviour</a:t>
            </a:r>
          </a:p>
          <a:p>
            <a:pPr marL="273050" indent="-273050" eaLnBrk="1" hangingPunct="1">
              <a:lnSpc>
                <a:spcPct val="114000"/>
              </a:lnSpc>
              <a:spcBef>
                <a:spcPts val="0"/>
              </a:spcBef>
              <a:spcAft>
                <a:spcPts val="1200"/>
              </a:spcAft>
            </a:pPr>
            <a:r>
              <a:rPr lang="en-NZ" altLang="en-US" sz="2400"/>
              <a:t>Adults who help</a:t>
            </a:r>
            <a:endParaRPr lang="en-NZ" altLang="en-US" sz="2400" dirty="0"/>
          </a:p>
        </p:txBody>
      </p:sp>
      <p:sp>
        <p:nvSpPr>
          <p:cNvPr id="12" name="Rectangle 3">
            <a:extLst>
              <a:ext uri="{FF2B5EF4-FFF2-40B4-BE49-F238E27FC236}">
                <a16:creationId xmlns:a16="http://schemas.microsoft.com/office/drawing/2014/main" id="{888A0F0C-FB99-554B-BA63-C7751745D028}"/>
              </a:ext>
            </a:extLst>
          </p:cNvPr>
          <p:cNvSpPr txBox="1">
            <a:spLocks noChangeArrowheads="1"/>
          </p:cNvSpPr>
          <p:nvPr/>
        </p:nvSpPr>
        <p:spPr bwMode="auto">
          <a:xfrm>
            <a:off x="6228184" y="1340768"/>
            <a:ext cx="2720196" cy="478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62528"/>
              </a:buClr>
              <a:buSzPct val="80000"/>
              <a:buFont typeface="Wingdings" pitchFamily="2" charset="2"/>
              <a:buChar char="§"/>
              <a:defRPr sz="3200" kern="1200">
                <a:solidFill>
                  <a:srgbClr val="000066"/>
                </a:solidFill>
                <a:latin typeface="+mn-lt"/>
                <a:ea typeface="+mn-ea"/>
                <a:cs typeface="+mn-cs"/>
              </a:defRPr>
            </a:lvl1pPr>
            <a:lvl2pPr marL="742950" indent="-285750" algn="l" rtl="0" eaLnBrk="0" fontAlgn="base" hangingPunct="0">
              <a:spcBef>
                <a:spcPct val="20000"/>
              </a:spcBef>
              <a:spcAft>
                <a:spcPct val="0"/>
              </a:spcAft>
              <a:buClr>
                <a:srgbClr val="6A7097"/>
              </a:buClr>
              <a:buSzPct val="60000"/>
              <a:buFont typeface="Wingdings" pitchFamily="2" charset="2"/>
              <a:buChar char="§"/>
              <a:defRPr sz="2800" kern="1200">
                <a:solidFill>
                  <a:srgbClr val="000066"/>
                </a:solidFill>
                <a:latin typeface="+mn-lt"/>
                <a:ea typeface="+mn-ea"/>
                <a:cs typeface="+mn-cs"/>
              </a:defRPr>
            </a:lvl2pPr>
            <a:lvl3pPr marL="1143000" indent="-228600" algn="l" rtl="0" eaLnBrk="0" fontAlgn="base" hangingPunct="0">
              <a:spcBef>
                <a:spcPct val="20000"/>
              </a:spcBef>
              <a:spcAft>
                <a:spcPct val="0"/>
              </a:spcAft>
              <a:buClr>
                <a:srgbClr val="E62528"/>
              </a:buClr>
              <a:buSzPct val="60000"/>
              <a:buFont typeface="Times" pitchFamily="2" charset="0"/>
              <a:buChar char="•"/>
              <a:defRPr sz="2400" kern="1200">
                <a:solidFill>
                  <a:srgbClr val="000066"/>
                </a:solidFill>
                <a:latin typeface="+mn-lt"/>
                <a:ea typeface="+mn-ea"/>
                <a:cs typeface="+mn-cs"/>
              </a:defRPr>
            </a:lvl3pPr>
            <a:lvl4pPr marL="1600200" indent="-228600" algn="l" rtl="0" eaLnBrk="0" fontAlgn="base" hangingPunct="0">
              <a:spcBef>
                <a:spcPct val="20000"/>
              </a:spcBef>
              <a:spcAft>
                <a:spcPct val="0"/>
              </a:spcAft>
              <a:buClr>
                <a:srgbClr val="B0BDE3"/>
              </a:buClr>
              <a:buChar char="–"/>
              <a:defRPr sz="2000" kern="1200">
                <a:solidFill>
                  <a:srgbClr val="0000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00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indent="-273050" eaLnBrk="1" hangingPunct="1">
              <a:lnSpc>
                <a:spcPct val="114000"/>
              </a:lnSpc>
              <a:spcBef>
                <a:spcPts val="0"/>
              </a:spcBef>
              <a:spcAft>
                <a:spcPts val="1200"/>
              </a:spcAft>
            </a:pPr>
            <a:r>
              <a:rPr lang="en-NZ" sz="2400" dirty="0"/>
              <a:t>He taonga ahau</a:t>
            </a:r>
            <a:endParaRPr lang="en-NZ" altLang="en-US" sz="2400" dirty="0"/>
          </a:p>
          <a:p>
            <a:pPr marL="273050" indent="-273050" eaLnBrk="1" hangingPunct="1">
              <a:lnSpc>
                <a:spcPct val="114000"/>
              </a:lnSpc>
              <a:spcBef>
                <a:spcPts val="0"/>
              </a:spcBef>
              <a:spcAft>
                <a:spcPts val="1200"/>
              </a:spcAft>
            </a:pPr>
            <a:r>
              <a:rPr lang="en-NZ" sz="2400" dirty="0" err="1"/>
              <a:t>Nōku</a:t>
            </a:r>
            <a:r>
              <a:rPr lang="en-NZ" sz="2400" dirty="0"/>
              <a:t> </a:t>
            </a:r>
            <a:r>
              <a:rPr lang="en-NZ" sz="2400" dirty="0" err="1"/>
              <a:t>tōku</a:t>
            </a:r>
            <a:r>
              <a:rPr lang="en-NZ" sz="2400" dirty="0"/>
              <a:t> </a:t>
            </a:r>
            <a:r>
              <a:rPr lang="en-NZ" sz="2400" dirty="0" err="1"/>
              <a:t>tinana</a:t>
            </a:r>
            <a:endParaRPr lang="en-NZ" sz="2400" dirty="0"/>
          </a:p>
          <a:p>
            <a:pPr marL="273050" indent="-273050" eaLnBrk="1" hangingPunct="1">
              <a:lnSpc>
                <a:spcPct val="114000"/>
              </a:lnSpc>
              <a:spcBef>
                <a:spcPts val="0"/>
              </a:spcBef>
              <a:spcAft>
                <a:spcPts val="1200"/>
              </a:spcAft>
            </a:pPr>
            <a:r>
              <a:rPr lang="en-NZ" sz="2400" dirty="0"/>
              <a:t>Kore e </a:t>
            </a:r>
            <a:r>
              <a:rPr lang="en-NZ" sz="2400" dirty="0" err="1"/>
              <a:t>hiahitia</a:t>
            </a:r>
            <a:r>
              <a:rPr lang="en-NZ" sz="2400" dirty="0"/>
              <a:t> </a:t>
            </a:r>
            <a:r>
              <a:rPr lang="en-NZ" sz="2400" dirty="0" err="1"/>
              <a:t>te</a:t>
            </a:r>
            <a:r>
              <a:rPr lang="en-NZ" sz="2400" dirty="0"/>
              <a:t> </a:t>
            </a:r>
            <a:r>
              <a:rPr lang="en-NZ" sz="2400" dirty="0" err="1"/>
              <a:t>whanonga</a:t>
            </a:r>
            <a:r>
              <a:rPr lang="en-NZ" sz="2400" dirty="0"/>
              <a:t> me </a:t>
            </a:r>
            <a:r>
              <a:rPr lang="en-NZ" sz="2400" dirty="0" err="1"/>
              <a:t>te</a:t>
            </a:r>
            <a:r>
              <a:rPr lang="en-NZ" sz="2400" dirty="0"/>
              <a:t> </a:t>
            </a:r>
            <a:r>
              <a:rPr lang="en-NZ" sz="2400" dirty="0" err="1"/>
              <a:t>pā</a:t>
            </a:r>
            <a:r>
              <a:rPr lang="en-NZ" sz="2400" dirty="0"/>
              <a:t> </a:t>
            </a:r>
            <a:r>
              <a:rPr lang="en-NZ" sz="2400" dirty="0" err="1"/>
              <a:t>kino</a:t>
            </a:r>
            <a:endParaRPr lang="en-NZ" altLang="en-US" sz="2400" dirty="0"/>
          </a:p>
          <a:p>
            <a:pPr marL="273050" indent="-273050" eaLnBrk="1" hangingPunct="1">
              <a:lnSpc>
                <a:spcPct val="114000"/>
              </a:lnSpc>
              <a:spcBef>
                <a:spcPts val="0"/>
              </a:spcBef>
              <a:spcAft>
                <a:spcPts val="1200"/>
              </a:spcAft>
            </a:pPr>
            <a:r>
              <a:rPr lang="en-NZ" sz="2400" dirty="0" err="1"/>
              <a:t>Ngā</a:t>
            </a:r>
            <a:r>
              <a:rPr lang="en-NZ" sz="2400" dirty="0"/>
              <a:t> </a:t>
            </a:r>
            <a:r>
              <a:rPr lang="en-NZ" sz="2400" dirty="0" err="1"/>
              <a:t>kaiāwhina</a:t>
            </a:r>
            <a:r>
              <a:rPr lang="en-NZ" sz="2400" dirty="0"/>
              <a:t> </a:t>
            </a:r>
            <a:r>
              <a:rPr lang="en-NZ" sz="2400" dirty="0" err="1"/>
              <a:t>pakeke</a:t>
            </a:r>
            <a:r>
              <a:rPr lang="en-NZ" altLang="en-US" sz="2400"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6">
            <a:extLst>
              <a:ext uri="{FF2B5EF4-FFF2-40B4-BE49-F238E27FC236}">
                <a16:creationId xmlns:a16="http://schemas.microsoft.com/office/drawing/2014/main" id="{4BBEF349-CB19-FC4D-8BD8-311C6E73179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DAD5AE79-46D2-FB4C-92A9-8D50CE88A333}" type="slidenum">
              <a:rPr lang="en-US" altLang="en-US" sz="1400" smtClean="0">
                <a:solidFill>
                  <a:schemeClr val="tx1"/>
                </a:solidFill>
              </a:rPr>
              <a:pPr>
                <a:spcBef>
                  <a:spcPct val="0"/>
                </a:spcBef>
                <a:buClrTx/>
                <a:buSzTx/>
                <a:buFontTx/>
                <a:buNone/>
              </a:pPr>
              <a:t>28</a:t>
            </a:fld>
            <a:endParaRPr lang="en-US" altLang="en-US" sz="1400">
              <a:solidFill>
                <a:schemeClr val="tx1"/>
              </a:solidFill>
            </a:endParaRPr>
          </a:p>
        </p:txBody>
      </p:sp>
      <p:sp>
        <p:nvSpPr>
          <p:cNvPr id="94210" name="Rectangle 2">
            <a:extLst>
              <a:ext uri="{FF2B5EF4-FFF2-40B4-BE49-F238E27FC236}">
                <a16:creationId xmlns:a16="http://schemas.microsoft.com/office/drawing/2014/main" id="{4A816D76-B74C-0949-BB81-79C87E827E55}"/>
              </a:ext>
            </a:extLst>
          </p:cNvPr>
          <p:cNvSpPr>
            <a:spLocks noGrp="1" noChangeArrowheads="1"/>
          </p:cNvSpPr>
          <p:nvPr>
            <p:ph type="title"/>
          </p:nvPr>
        </p:nvSpPr>
        <p:spPr/>
        <p:txBody>
          <a:bodyPr/>
          <a:lstStyle/>
          <a:p>
            <a:pPr eaLnBrk="1" hangingPunct="1"/>
            <a:r>
              <a:rPr lang="en-NZ" altLang="en-US"/>
              <a:t>Middle Primary</a:t>
            </a:r>
            <a:endParaRPr lang="en-US" altLang="en-US"/>
          </a:p>
        </p:txBody>
      </p:sp>
      <p:sp>
        <p:nvSpPr>
          <p:cNvPr id="7" name="Rectangle 3">
            <a:extLst>
              <a:ext uri="{FF2B5EF4-FFF2-40B4-BE49-F238E27FC236}">
                <a16:creationId xmlns:a16="http://schemas.microsoft.com/office/drawing/2014/main" id="{535D5199-4AB0-8449-9E4C-183BEE065FFB}"/>
              </a:ext>
            </a:extLst>
          </p:cNvPr>
          <p:cNvSpPr>
            <a:spLocks noGrp="1" noChangeArrowheads="1"/>
          </p:cNvSpPr>
          <p:nvPr>
            <p:ph type="body" sz="half" idx="1"/>
          </p:nvPr>
        </p:nvSpPr>
        <p:spPr>
          <a:xfrm>
            <a:off x="684213" y="1617663"/>
            <a:ext cx="3671764" cy="1795353"/>
          </a:xfrm>
        </p:spPr>
        <p:txBody>
          <a:bodyPr/>
          <a:lstStyle/>
          <a:p>
            <a:pPr eaLnBrk="1" hangingPunct="1">
              <a:lnSpc>
                <a:spcPct val="90000"/>
              </a:lnSpc>
            </a:pPr>
            <a:r>
              <a:rPr lang="en-NZ" altLang="en-US" sz="2800" dirty="0"/>
              <a:t>Confident me</a:t>
            </a:r>
          </a:p>
          <a:p>
            <a:pPr eaLnBrk="1" hangingPunct="1">
              <a:lnSpc>
                <a:spcPct val="90000"/>
              </a:lnSpc>
            </a:pPr>
            <a:endParaRPr lang="en-NZ" altLang="en-US" sz="2800" dirty="0"/>
          </a:p>
          <a:p>
            <a:pPr eaLnBrk="1" hangingPunct="1">
              <a:lnSpc>
                <a:spcPct val="90000"/>
              </a:lnSpc>
            </a:pPr>
            <a:r>
              <a:rPr lang="en-NZ" altLang="en-US" sz="2800" dirty="0"/>
              <a:t>Safe or unsafe?</a:t>
            </a:r>
          </a:p>
          <a:p>
            <a:pPr eaLnBrk="1" hangingPunct="1">
              <a:lnSpc>
                <a:spcPct val="90000"/>
              </a:lnSpc>
            </a:pPr>
            <a:endParaRPr lang="en-NZ" altLang="en-US" sz="2800" dirty="0"/>
          </a:p>
          <a:p>
            <a:pPr eaLnBrk="1" hangingPunct="1">
              <a:lnSpc>
                <a:spcPct val="90000"/>
              </a:lnSpc>
              <a:buFont typeface="Wingdings" pitchFamily="2" charset="2"/>
              <a:buNone/>
            </a:pPr>
            <a:endParaRPr lang="en-NZ" altLang="en-US" dirty="0"/>
          </a:p>
          <a:p>
            <a:pPr eaLnBrk="1" hangingPunct="1">
              <a:lnSpc>
                <a:spcPct val="90000"/>
              </a:lnSpc>
            </a:pPr>
            <a:endParaRPr lang="en-US" altLang="en-US" sz="2400" dirty="0"/>
          </a:p>
        </p:txBody>
      </p:sp>
      <p:pic>
        <p:nvPicPr>
          <p:cNvPr id="8" name="Picture 2" descr="stopwalk">
            <a:extLst>
              <a:ext uri="{FF2B5EF4-FFF2-40B4-BE49-F238E27FC236}">
                <a16:creationId xmlns:a16="http://schemas.microsoft.com/office/drawing/2014/main" id="{0FE4E474-EB4C-174F-812A-A63C7B259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676" y="3535256"/>
            <a:ext cx="6997700" cy="2514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BB39981-5B68-DE47-BAB0-C2501304ABC7}"/>
              </a:ext>
            </a:extLst>
          </p:cNvPr>
          <p:cNvSpPr txBox="1"/>
          <p:nvPr/>
        </p:nvSpPr>
        <p:spPr>
          <a:xfrm>
            <a:off x="4355977" y="1617663"/>
            <a:ext cx="4102223" cy="1705082"/>
          </a:xfrm>
          <a:prstGeom prst="rect">
            <a:avLst/>
          </a:prstGeom>
          <a:noFill/>
        </p:spPr>
        <p:txBody>
          <a:bodyPr wrap="square" rtlCol="0">
            <a:spAutoFit/>
          </a:bodyPr>
          <a:lstStyle/>
          <a:p>
            <a:pPr marL="342900" indent="-342900" eaLnBrk="1" hangingPunct="1">
              <a:lnSpc>
                <a:spcPct val="90000"/>
              </a:lnSpc>
              <a:spcBef>
                <a:spcPct val="20000"/>
              </a:spcBef>
              <a:buClr>
                <a:srgbClr val="E62528"/>
              </a:buClr>
              <a:buSzPct val="80000"/>
              <a:buFont typeface="Wingdings" pitchFamily="2" charset="2"/>
              <a:buChar char="§"/>
            </a:pPr>
            <a:r>
              <a:rPr lang="en-NZ" altLang="en-US" sz="2800" dirty="0">
                <a:solidFill>
                  <a:srgbClr val="000066"/>
                </a:solidFill>
                <a:latin typeface="+mn-lt"/>
                <a:ea typeface="+mn-ea"/>
              </a:rPr>
              <a:t>No excuse for abuse</a:t>
            </a:r>
          </a:p>
          <a:p>
            <a:pPr marL="342900" indent="-342900" eaLnBrk="1" hangingPunct="1">
              <a:lnSpc>
                <a:spcPct val="90000"/>
              </a:lnSpc>
              <a:spcBef>
                <a:spcPct val="20000"/>
              </a:spcBef>
              <a:buClr>
                <a:srgbClr val="E62528"/>
              </a:buClr>
              <a:buSzPct val="80000"/>
              <a:buFont typeface="Wingdings" pitchFamily="2" charset="2"/>
              <a:buChar char="§"/>
            </a:pPr>
            <a:endParaRPr lang="en-NZ" altLang="en-US" sz="2800" dirty="0">
              <a:solidFill>
                <a:srgbClr val="000066"/>
              </a:solidFill>
              <a:latin typeface="+mn-lt"/>
              <a:ea typeface="+mn-ea"/>
            </a:endParaRPr>
          </a:p>
          <a:p>
            <a:pPr marL="342900" indent="-342900" eaLnBrk="1" hangingPunct="1">
              <a:lnSpc>
                <a:spcPct val="90000"/>
              </a:lnSpc>
              <a:spcBef>
                <a:spcPct val="20000"/>
              </a:spcBef>
              <a:buClr>
                <a:srgbClr val="E62528"/>
              </a:buClr>
              <a:buSzPct val="80000"/>
              <a:buFont typeface="Wingdings" pitchFamily="2" charset="2"/>
              <a:buChar char="§"/>
            </a:pPr>
            <a:r>
              <a:rPr lang="en-NZ" altLang="en-US" sz="2800" dirty="0">
                <a:solidFill>
                  <a:srgbClr val="000066"/>
                </a:solidFill>
                <a:latin typeface="+mn-lt"/>
                <a:ea typeface="+mn-ea"/>
              </a:rPr>
              <a:t>Why should I tell?</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6">
            <a:extLst>
              <a:ext uri="{FF2B5EF4-FFF2-40B4-BE49-F238E27FC236}">
                <a16:creationId xmlns:a16="http://schemas.microsoft.com/office/drawing/2014/main" id="{5A3DCA45-088F-574B-A83B-A16A686DF41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D1CECBAD-BB6B-6945-B4C3-7E747FCC370B}" type="slidenum">
              <a:rPr lang="en-US" altLang="en-US" sz="1400" smtClean="0">
                <a:solidFill>
                  <a:schemeClr val="tx1"/>
                </a:solidFill>
              </a:rPr>
              <a:pPr>
                <a:spcBef>
                  <a:spcPct val="0"/>
                </a:spcBef>
                <a:buClrTx/>
                <a:buSzTx/>
                <a:buFontTx/>
                <a:buNone/>
              </a:pPr>
              <a:t>29</a:t>
            </a:fld>
            <a:endParaRPr lang="en-US" altLang="en-US" sz="1400">
              <a:solidFill>
                <a:schemeClr val="tx1"/>
              </a:solidFill>
            </a:endParaRPr>
          </a:p>
        </p:txBody>
      </p:sp>
      <p:sp>
        <p:nvSpPr>
          <p:cNvPr id="96258" name="Rectangle 2">
            <a:extLst>
              <a:ext uri="{FF2B5EF4-FFF2-40B4-BE49-F238E27FC236}">
                <a16:creationId xmlns:a16="http://schemas.microsoft.com/office/drawing/2014/main" id="{7463F7AA-4A9A-E946-8C6A-677996607206}"/>
              </a:ext>
            </a:extLst>
          </p:cNvPr>
          <p:cNvSpPr>
            <a:spLocks noGrp="1" noChangeArrowheads="1"/>
          </p:cNvSpPr>
          <p:nvPr>
            <p:ph type="title"/>
          </p:nvPr>
        </p:nvSpPr>
        <p:spPr/>
        <p:txBody>
          <a:bodyPr/>
          <a:lstStyle/>
          <a:p>
            <a:pPr eaLnBrk="1" hangingPunct="1"/>
            <a:r>
              <a:rPr lang="en-NZ" altLang="en-US"/>
              <a:t>Senior primary</a:t>
            </a:r>
            <a:endParaRPr lang="en-US" altLang="en-US"/>
          </a:p>
        </p:txBody>
      </p:sp>
      <p:sp>
        <p:nvSpPr>
          <p:cNvPr id="96259" name="Rectangle 3">
            <a:extLst>
              <a:ext uri="{FF2B5EF4-FFF2-40B4-BE49-F238E27FC236}">
                <a16:creationId xmlns:a16="http://schemas.microsoft.com/office/drawing/2014/main" id="{82927DEB-6B78-CA44-AF46-254B27781888}"/>
              </a:ext>
            </a:extLst>
          </p:cNvPr>
          <p:cNvSpPr>
            <a:spLocks noGrp="1" noChangeArrowheads="1"/>
          </p:cNvSpPr>
          <p:nvPr>
            <p:ph type="body" sz="half" idx="1"/>
          </p:nvPr>
        </p:nvSpPr>
        <p:spPr>
          <a:xfrm>
            <a:off x="611188" y="1484313"/>
            <a:ext cx="4824908" cy="4537075"/>
          </a:xfrm>
        </p:spPr>
        <p:txBody>
          <a:bodyPr/>
          <a:lstStyle/>
          <a:p>
            <a:pPr eaLnBrk="1" hangingPunct="1">
              <a:spcAft>
                <a:spcPts val="600"/>
              </a:spcAft>
            </a:pPr>
            <a:r>
              <a:rPr lang="en-NZ" altLang="en-US" sz="2800" dirty="0"/>
              <a:t>Keeping one step ahead</a:t>
            </a:r>
          </a:p>
          <a:p>
            <a:pPr eaLnBrk="1" hangingPunct="1">
              <a:spcAft>
                <a:spcPts val="600"/>
              </a:spcAft>
            </a:pPr>
            <a:r>
              <a:rPr lang="en-NZ" altLang="en-US" sz="2800" dirty="0"/>
              <a:t>I’m responsible for others too</a:t>
            </a:r>
          </a:p>
          <a:p>
            <a:pPr eaLnBrk="1" hangingPunct="1">
              <a:spcAft>
                <a:spcPts val="600"/>
              </a:spcAft>
            </a:pPr>
            <a:r>
              <a:rPr lang="en-NZ" altLang="en-US" sz="2800" dirty="0"/>
              <a:t>Finding out about abuse</a:t>
            </a:r>
          </a:p>
          <a:p>
            <a:pPr eaLnBrk="1" hangingPunct="1">
              <a:spcAft>
                <a:spcPts val="600"/>
              </a:spcAft>
            </a:pPr>
            <a:r>
              <a:rPr lang="en-NZ" altLang="en-US" sz="2800" dirty="0"/>
              <a:t>Families working together</a:t>
            </a:r>
          </a:p>
          <a:p>
            <a:pPr eaLnBrk="1" hangingPunct="1">
              <a:spcAft>
                <a:spcPts val="600"/>
              </a:spcAft>
            </a:pPr>
            <a:r>
              <a:rPr lang="en-NZ" altLang="en-US" sz="2800" dirty="0"/>
              <a:t>Reporting abuse</a:t>
            </a:r>
          </a:p>
          <a:p>
            <a:pPr eaLnBrk="1" hangingPunct="1">
              <a:spcAft>
                <a:spcPts val="600"/>
              </a:spcAft>
            </a:pPr>
            <a:r>
              <a:rPr lang="en-NZ" altLang="en-US" sz="2800" dirty="0"/>
              <a:t>What happens now?</a:t>
            </a:r>
            <a:endParaRPr lang="en-US" altLang="en-US" sz="2800" dirty="0"/>
          </a:p>
        </p:txBody>
      </p:sp>
      <p:pic>
        <p:nvPicPr>
          <p:cNvPr id="5" name="Picture 2" descr="https://lh6.googleusercontent.com/TIyokbYzhOCeS6sw4paUyb8Cejo8FR7kTIqNehrbV4N6uxRSuCdYOok_IowjFBGc5vYpWxeWFbwmhYwxDKBRsSgDR7p78DsD7hLg_WQqps2g-L11zN5QDc7IF30UfV_Yu2TOOlOt">
            <a:extLst>
              <a:ext uri="{FF2B5EF4-FFF2-40B4-BE49-F238E27FC236}">
                <a16:creationId xmlns:a16="http://schemas.microsoft.com/office/drawing/2014/main" id="{440E56EC-A0E9-7542-A807-3690E0A5FA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6" t="45233"/>
          <a:stretch/>
        </p:blipFill>
        <p:spPr bwMode="auto">
          <a:xfrm rot="5400000">
            <a:off x="5017563" y="1803414"/>
            <a:ext cx="4248943" cy="35558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a:extLst>
              <a:ext uri="{FF2B5EF4-FFF2-40B4-BE49-F238E27FC236}">
                <a16:creationId xmlns:a16="http://schemas.microsoft.com/office/drawing/2014/main" id="{0B96B645-13ED-B14C-B518-E794AD93345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263ADE7C-60A3-7C4C-AFEC-D36F98650C1B}" type="slidenum">
              <a:rPr lang="en-US" altLang="en-US" sz="1400" smtClean="0">
                <a:solidFill>
                  <a:schemeClr val="tx1"/>
                </a:solidFill>
              </a:rPr>
              <a:pPr>
                <a:spcBef>
                  <a:spcPct val="0"/>
                </a:spcBef>
                <a:buClrTx/>
                <a:buSzTx/>
                <a:buFontTx/>
                <a:buNone/>
              </a:pPr>
              <a:t>3</a:t>
            </a:fld>
            <a:endParaRPr lang="en-US" altLang="en-US" sz="1400">
              <a:solidFill>
                <a:schemeClr val="tx1"/>
              </a:solidFill>
            </a:endParaRPr>
          </a:p>
        </p:txBody>
      </p:sp>
      <p:sp>
        <p:nvSpPr>
          <p:cNvPr id="47106" name="Rectangle 2">
            <a:extLst>
              <a:ext uri="{FF2B5EF4-FFF2-40B4-BE49-F238E27FC236}">
                <a16:creationId xmlns:a16="http://schemas.microsoft.com/office/drawing/2014/main" id="{109D597B-BA19-744A-8698-22024C9D5C02}"/>
              </a:ext>
            </a:extLst>
          </p:cNvPr>
          <p:cNvSpPr>
            <a:spLocks noGrp="1" noChangeArrowheads="1"/>
          </p:cNvSpPr>
          <p:nvPr>
            <p:ph type="title"/>
          </p:nvPr>
        </p:nvSpPr>
        <p:spPr/>
        <p:txBody>
          <a:bodyPr/>
          <a:lstStyle/>
          <a:p>
            <a:pPr eaLnBrk="1" hangingPunct="1"/>
            <a:r>
              <a:rPr lang="en-NZ" altLang="en-US" sz="3600"/>
              <a:t>Presentation overview</a:t>
            </a:r>
            <a:endParaRPr lang="en-US" altLang="en-US" sz="3600"/>
          </a:p>
        </p:txBody>
      </p:sp>
      <p:sp>
        <p:nvSpPr>
          <p:cNvPr id="47107" name="Rectangle 3">
            <a:extLst>
              <a:ext uri="{FF2B5EF4-FFF2-40B4-BE49-F238E27FC236}">
                <a16:creationId xmlns:a16="http://schemas.microsoft.com/office/drawing/2014/main" id="{7E3FDB57-3B06-9140-9E90-51CE07589D2E}"/>
              </a:ext>
            </a:extLst>
          </p:cNvPr>
          <p:cNvSpPr>
            <a:spLocks noGrp="1" noChangeArrowheads="1"/>
          </p:cNvSpPr>
          <p:nvPr>
            <p:ph type="body" idx="1"/>
          </p:nvPr>
        </p:nvSpPr>
        <p:spPr>
          <a:xfrm>
            <a:off x="684213" y="1484313"/>
            <a:ext cx="7772400" cy="4681537"/>
          </a:xfrm>
        </p:spPr>
        <p:txBody>
          <a:bodyPr/>
          <a:lstStyle/>
          <a:p>
            <a:pPr marL="533400" indent="-533400" eaLnBrk="1" hangingPunct="1">
              <a:lnSpc>
                <a:spcPct val="114000"/>
              </a:lnSpc>
              <a:buFont typeface="Wingdings" pitchFamily="2" charset="2"/>
              <a:buAutoNum type="arabicPeriod"/>
            </a:pPr>
            <a:r>
              <a:rPr lang="en-NZ" altLang="en-US" sz="2800"/>
              <a:t>What is Keeping Ourselves Safe (KOS)?</a:t>
            </a:r>
          </a:p>
          <a:p>
            <a:pPr marL="533400" indent="-533400" eaLnBrk="1" hangingPunct="1">
              <a:lnSpc>
                <a:spcPct val="114000"/>
              </a:lnSpc>
              <a:buFont typeface="Wingdings" pitchFamily="2" charset="2"/>
              <a:buAutoNum type="arabicPeriod"/>
            </a:pPr>
            <a:r>
              <a:rPr lang="en-NZ" altLang="en-US" sz="2800"/>
              <a:t>What do we mean by child abuse?</a:t>
            </a:r>
          </a:p>
          <a:p>
            <a:pPr marL="533400" indent="-533400" eaLnBrk="1" hangingPunct="1">
              <a:lnSpc>
                <a:spcPct val="114000"/>
              </a:lnSpc>
              <a:buFont typeface="Wingdings" pitchFamily="2" charset="2"/>
              <a:buAutoNum type="arabicPeriod"/>
            </a:pPr>
            <a:r>
              <a:rPr lang="en-NZ" altLang="en-US" sz="2800"/>
              <a:t>Why teach KOS?</a:t>
            </a:r>
          </a:p>
          <a:p>
            <a:pPr marL="533400" indent="-533400" eaLnBrk="1" hangingPunct="1">
              <a:lnSpc>
                <a:spcPct val="114000"/>
              </a:lnSpc>
              <a:buFont typeface="Wingdings" pitchFamily="2" charset="2"/>
              <a:buAutoNum type="arabicPeriod"/>
            </a:pPr>
            <a:r>
              <a:rPr lang="en-NZ" altLang="en-US" sz="2800"/>
              <a:t>The whole school approach</a:t>
            </a:r>
          </a:p>
          <a:p>
            <a:pPr marL="533400" indent="-533400" eaLnBrk="1" hangingPunct="1">
              <a:lnSpc>
                <a:spcPct val="114000"/>
              </a:lnSpc>
              <a:buFont typeface="Wingdings" pitchFamily="2" charset="2"/>
              <a:buAutoNum type="arabicPeriod"/>
            </a:pPr>
            <a:r>
              <a:rPr lang="en-NZ" altLang="en-US" sz="2800"/>
              <a:t>Overview of the KOS programme</a:t>
            </a:r>
          </a:p>
          <a:p>
            <a:pPr marL="533400" indent="-533400" eaLnBrk="1" hangingPunct="1">
              <a:lnSpc>
                <a:spcPct val="114000"/>
              </a:lnSpc>
              <a:buFont typeface="Wingdings" pitchFamily="2" charset="2"/>
              <a:buAutoNum type="arabicPeriod"/>
            </a:pPr>
            <a:r>
              <a:rPr lang="en-NZ" altLang="en-US" sz="2800"/>
              <a:t>Dealing with abuse</a:t>
            </a:r>
          </a:p>
          <a:p>
            <a:pPr marL="533400" indent="-533400" eaLnBrk="1" hangingPunct="1">
              <a:lnSpc>
                <a:spcPct val="114000"/>
              </a:lnSpc>
              <a:buFont typeface="Wingdings" pitchFamily="2" charset="2"/>
              <a:buAutoNum type="arabicPeriod"/>
            </a:pPr>
            <a:r>
              <a:rPr lang="en-NZ" altLang="en-US" sz="2800"/>
              <a:t>Where to from here? </a:t>
            </a:r>
          </a:p>
          <a:p>
            <a:pPr marL="533400" indent="-533400" eaLnBrk="1" hangingPunct="1"/>
            <a:endParaRPr lang="en-NZ" altLang="en-US" sz="2800"/>
          </a:p>
          <a:p>
            <a:pPr marL="533400" indent="-533400" algn="ctr" eaLnBrk="1" hangingPunct="1">
              <a:buFont typeface="Wingdings" pitchFamily="2" charset="2"/>
              <a:buNone/>
            </a:pPr>
            <a:endParaRPr lang="en-US" altLang="en-US"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5">
            <a:extLst>
              <a:ext uri="{FF2B5EF4-FFF2-40B4-BE49-F238E27FC236}">
                <a16:creationId xmlns:a16="http://schemas.microsoft.com/office/drawing/2014/main" id="{72CE6FDB-26CE-7D44-9D57-79102C24983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6C98D1D2-1461-1846-BC19-519E169C0589}" type="slidenum">
              <a:rPr lang="en-US" altLang="en-US" sz="1400" smtClean="0">
                <a:solidFill>
                  <a:schemeClr val="tx1"/>
                </a:solidFill>
              </a:rPr>
              <a:pPr>
                <a:spcBef>
                  <a:spcPct val="0"/>
                </a:spcBef>
                <a:buClrTx/>
                <a:buSzTx/>
                <a:buFontTx/>
                <a:buNone/>
              </a:pPr>
              <a:t>30</a:t>
            </a:fld>
            <a:endParaRPr lang="en-US" altLang="en-US" sz="1400">
              <a:solidFill>
                <a:schemeClr val="tx1"/>
              </a:solidFill>
            </a:endParaRPr>
          </a:p>
        </p:txBody>
      </p:sp>
      <p:sp>
        <p:nvSpPr>
          <p:cNvPr id="98306" name="Rectangle 2">
            <a:extLst>
              <a:ext uri="{FF2B5EF4-FFF2-40B4-BE49-F238E27FC236}">
                <a16:creationId xmlns:a16="http://schemas.microsoft.com/office/drawing/2014/main" id="{9486AD81-CB1F-3746-8268-7F8C2F7CB7C2}"/>
              </a:ext>
            </a:extLst>
          </p:cNvPr>
          <p:cNvSpPr>
            <a:spLocks noGrp="1" noChangeArrowheads="1"/>
          </p:cNvSpPr>
          <p:nvPr>
            <p:ph type="title"/>
          </p:nvPr>
        </p:nvSpPr>
        <p:spPr/>
        <p:txBody>
          <a:bodyPr/>
          <a:lstStyle/>
          <a:p>
            <a:pPr eaLnBrk="1" hangingPunct="1"/>
            <a:r>
              <a:rPr lang="en-NZ" altLang="en-US"/>
              <a:t>Years 9-10 and years 11-13</a:t>
            </a:r>
            <a:endParaRPr lang="en-US" altLang="en-US"/>
          </a:p>
        </p:txBody>
      </p:sp>
      <p:sp>
        <p:nvSpPr>
          <p:cNvPr id="98307" name="Rectangle 3">
            <a:extLst>
              <a:ext uri="{FF2B5EF4-FFF2-40B4-BE49-F238E27FC236}">
                <a16:creationId xmlns:a16="http://schemas.microsoft.com/office/drawing/2014/main" id="{5264F713-8A03-1342-A15C-ACBFE377B800}"/>
              </a:ext>
            </a:extLst>
          </p:cNvPr>
          <p:cNvSpPr>
            <a:spLocks noGrp="1" noChangeArrowheads="1"/>
          </p:cNvSpPr>
          <p:nvPr>
            <p:ph type="body" idx="1"/>
          </p:nvPr>
        </p:nvSpPr>
        <p:spPr>
          <a:xfrm>
            <a:off x="684213" y="1474788"/>
            <a:ext cx="7920037" cy="4475162"/>
          </a:xfrm>
        </p:spPr>
        <p:txBody>
          <a:bodyPr/>
          <a:lstStyle/>
          <a:p>
            <a:pPr eaLnBrk="1" hangingPunct="1"/>
            <a:r>
              <a:rPr lang="en-NZ" altLang="en-US" sz="2800"/>
              <a:t>Core health module</a:t>
            </a:r>
          </a:p>
          <a:p>
            <a:pPr lvl="1" eaLnBrk="1" hangingPunct="1"/>
            <a:r>
              <a:rPr lang="en-NZ" altLang="en-US"/>
              <a:t>Identifying abuse</a:t>
            </a:r>
          </a:p>
          <a:p>
            <a:pPr lvl="1" eaLnBrk="1" hangingPunct="1"/>
            <a:r>
              <a:rPr lang="en-NZ" altLang="en-US"/>
              <a:t>Recognising and avoiding abuse</a:t>
            </a:r>
          </a:p>
          <a:p>
            <a:pPr lvl="1" eaLnBrk="1" hangingPunct="1"/>
            <a:r>
              <a:rPr lang="en-NZ" altLang="en-US"/>
              <a:t>Knowing what to do</a:t>
            </a:r>
          </a:p>
          <a:p>
            <a:pPr lvl="1" eaLnBrk="1" hangingPunct="1"/>
            <a:r>
              <a:rPr lang="en-NZ" altLang="en-US"/>
              <a:t>Getting help</a:t>
            </a:r>
            <a:br>
              <a:rPr lang="en-NZ" altLang="en-US"/>
            </a:br>
            <a:endParaRPr lang="en-NZ" altLang="en-US"/>
          </a:p>
          <a:p>
            <a:pPr eaLnBrk="1" hangingPunct="1"/>
            <a:r>
              <a:rPr lang="en-NZ" altLang="en-US" sz="2800"/>
              <a:t>Activity bank</a:t>
            </a:r>
          </a:p>
          <a:p>
            <a:pPr lvl="1" eaLnBrk="1" hangingPunct="1"/>
            <a:r>
              <a:rPr lang="en-NZ" altLang="en-US"/>
              <a:t>20 activities for years 9-10, 11-13 and transition.</a:t>
            </a:r>
          </a:p>
          <a:p>
            <a:pPr lvl="1" eaLnBrk="1" hangingPunct="1"/>
            <a:endParaRPr lang="en-NZ" altLang="en-US"/>
          </a:p>
          <a:p>
            <a:pPr lvl="1" eaLnBrk="1" hangingPunct="1"/>
            <a:endParaRPr lang="en-US" altLang="en-US"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DB11A54D-05D8-D24C-B7BD-092936EB365D}"/>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A25943FD-209D-F441-983B-F2115BC9A193}" type="slidenum">
              <a:rPr lang="en-US" altLang="en-US" sz="1400" smtClean="0">
                <a:solidFill>
                  <a:schemeClr val="tx1"/>
                </a:solidFill>
                <a:latin typeface="Arial" panose="020B0604020202020204" pitchFamily="34" charset="0"/>
              </a:rPr>
              <a:pPr>
                <a:spcBef>
                  <a:spcPct val="0"/>
                </a:spcBef>
                <a:buClrTx/>
                <a:buSzTx/>
                <a:buFontTx/>
                <a:buNone/>
              </a:pPr>
              <a:t>31</a:t>
            </a:fld>
            <a:endParaRPr lang="en-US" altLang="en-US" sz="1400">
              <a:solidFill>
                <a:schemeClr val="tx1"/>
              </a:solidFill>
              <a:latin typeface="Arial" panose="020B0604020202020204" pitchFamily="34" charset="0"/>
            </a:endParaRPr>
          </a:p>
        </p:txBody>
      </p:sp>
      <p:sp>
        <p:nvSpPr>
          <p:cNvPr id="100354" name="Rectangle 2">
            <a:extLst>
              <a:ext uri="{FF2B5EF4-FFF2-40B4-BE49-F238E27FC236}">
                <a16:creationId xmlns:a16="http://schemas.microsoft.com/office/drawing/2014/main" id="{F89E8FC4-F786-0743-B28F-C72F6046E74F}"/>
              </a:ext>
            </a:extLst>
          </p:cNvPr>
          <p:cNvSpPr>
            <a:spLocks noGrp="1" noChangeArrowheads="1"/>
          </p:cNvSpPr>
          <p:nvPr>
            <p:ph type="ctrTitle"/>
          </p:nvPr>
        </p:nvSpPr>
        <p:spPr>
          <a:xfrm>
            <a:off x="755650" y="2759075"/>
            <a:ext cx="7289800" cy="1101725"/>
          </a:xfrm>
        </p:spPr>
        <p:txBody>
          <a:bodyPr/>
          <a:lstStyle/>
          <a:p>
            <a:pPr eaLnBrk="1" hangingPunct="1"/>
            <a:r>
              <a:rPr lang="en-NZ" altLang="en-US" b="1"/>
              <a:t>Dealing with abuse</a:t>
            </a:r>
            <a:endParaRPr lang="en-US" altLang="en-US"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1" name="Slide Number Placeholder 5">
            <a:extLst>
              <a:ext uri="{FF2B5EF4-FFF2-40B4-BE49-F238E27FC236}">
                <a16:creationId xmlns:a16="http://schemas.microsoft.com/office/drawing/2014/main" id="{AB2989D5-30A2-1141-A6F1-CB4841870BA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F83B1E35-31E4-6042-B03D-8D0571A49E28}" type="slidenum">
              <a:rPr lang="en-US" altLang="en-US" sz="1400" smtClean="0">
                <a:solidFill>
                  <a:schemeClr val="tx1"/>
                </a:solidFill>
              </a:rPr>
              <a:pPr>
                <a:spcBef>
                  <a:spcPct val="0"/>
                </a:spcBef>
                <a:buClrTx/>
                <a:buSzTx/>
                <a:buFontTx/>
                <a:buNone/>
              </a:pPr>
              <a:t>32</a:t>
            </a:fld>
            <a:endParaRPr lang="en-US" altLang="en-US" sz="1400">
              <a:solidFill>
                <a:schemeClr val="tx1"/>
              </a:solidFill>
            </a:endParaRPr>
          </a:p>
        </p:txBody>
      </p:sp>
      <p:sp>
        <p:nvSpPr>
          <p:cNvPr id="102402" name="Rectangle 2">
            <a:extLst>
              <a:ext uri="{FF2B5EF4-FFF2-40B4-BE49-F238E27FC236}">
                <a16:creationId xmlns:a16="http://schemas.microsoft.com/office/drawing/2014/main" id="{0E6EEDE5-1BDD-B34C-A941-E6B8BCFE0332}"/>
              </a:ext>
            </a:extLst>
          </p:cNvPr>
          <p:cNvSpPr>
            <a:spLocks noGrp="1" noChangeArrowheads="1"/>
          </p:cNvSpPr>
          <p:nvPr>
            <p:ph type="title"/>
          </p:nvPr>
        </p:nvSpPr>
        <p:spPr/>
        <p:txBody>
          <a:bodyPr/>
          <a:lstStyle/>
          <a:p>
            <a:pPr eaLnBrk="1" hangingPunct="1"/>
            <a:r>
              <a:rPr lang="en-NZ" altLang="en-US" sz="4800"/>
              <a:t>Scenario</a:t>
            </a:r>
            <a:endParaRPr lang="en-US" altLang="en-US" sz="4800"/>
          </a:p>
        </p:txBody>
      </p:sp>
      <p:sp>
        <p:nvSpPr>
          <p:cNvPr id="102403" name="Rectangle 4">
            <a:extLst>
              <a:ext uri="{FF2B5EF4-FFF2-40B4-BE49-F238E27FC236}">
                <a16:creationId xmlns:a16="http://schemas.microsoft.com/office/drawing/2014/main" id="{E7D8B987-9813-D94C-9611-B415285C3185}"/>
              </a:ext>
            </a:extLst>
          </p:cNvPr>
          <p:cNvSpPr>
            <a:spLocks noChangeArrowheads="1"/>
          </p:cNvSpPr>
          <p:nvPr/>
        </p:nvSpPr>
        <p:spPr bwMode="auto">
          <a:xfrm>
            <a:off x="2286000" y="2147888"/>
            <a:ext cx="457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endParaRPr lang="en-NZ" altLang="en-US" sz="1800"/>
          </a:p>
        </p:txBody>
      </p:sp>
      <p:pic>
        <p:nvPicPr>
          <p:cNvPr id="102404" name="Picture 5">
            <a:extLst>
              <a:ext uri="{FF2B5EF4-FFF2-40B4-BE49-F238E27FC236}">
                <a16:creationId xmlns:a16="http://schemas.microsoft.com/office/drawing/2014/main" id="{1FBD934F-D350-304A-9A53-3952E1EDA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576388"/>
            <a:ext cx="7921625" cy="408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Slide Number Placeholder 5">
            <a:extLst>
              <a:ext uri="{FF2B5EF4-FFF2-40B4-BE49-F238E27FC236}">
                <a16:creationId xmlns:a16="http://schemas.microsoft.com/office/drawing/2014/main" id="{04D62602-3344-BC4D-9347-859BC859A7C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DC9CB2CB-26C2-274D-8E49-6EEEBAE8E73A}" type="slidenum">
              <a:rPr lang="en-US" altLang="en-US" sz="1400" smtClean="0">
                <a:solidFill>
                  <a:schemeClr val="tx1"/>
                </a:solidFill>
              </a:rPr>
              <a:pPr>
                <a:spcBef>
                  <a:spcPct val="0"/>
                </a:spcBef>
                <a:buClrTx/>
                <a:buSzTx/>
                <a:buFontTx/>
                <a:buNone/>
              </a:pPr>
              <a:t>33</a:t>
            </a:fld>
            <a:endParaRPr lang="en-US" altLang="en-US" sz="1400">
              <a:solidFill>
                <a:schemeClr val="tx1"/>
              </a:solidFill>
            </a:endParaRPr>
          </a:p>
        </p:txBody>
      </p:sp>
      <p:sp>
        <p:nvSpPr>
          <p:cNvPr id="104450" name="Rectangle 2">
            <a:extLst>
              <a:ext uri="{FF2B5EF4-FFF2-40B4-BE49-F238E27FC236}">
                <a16:creationId xmlns:a16="http://schemas.microsoft.com/office/drawing/2014/main" id="{DACB12A2-9689-E94D-B6F7-E81E4DE7B09F}"/>
              </a:ext>
            </a:extLst>
          </p:cNvPr>
          <p:cNvSpPr>
            <a:spLocks noGrp="1" noChangeArrowheads="1"/>
          </p:cNvSpPr>
          <p:nvPr>
            <p:ph type="title"/>
          </p:nvPr>
        </p:nvSpPr>
        <p:spPr/>
        <p:txBody>
          <a:bodyPr/>
          <a:lstStyle/>
          <a:p>
            <a:pPr eaLnBrk="1" hangingPunct="1"/>
            <a:r>
              <a:rPr lang="en-NZ" altLang="en-US"/>
              <a:t>Dealing with disclosures</a:t>
            </a:r>
            <a:endParaRPr lang="en-US" altLang="en-US"/>
          </a:p>
        </p:txBody>
      </p:sp>
      <p:sp>
        <p:nvSpPr>
          <p:cNvPr id="104451" name="Text Box 4">
            <a:extLst>
              <a:ext uri="{FF2B5EF4-FFF2-40B4-BE49-F238E27FC236}">
                <a16:creationId xmlns:a16="http://schemas.microsoft.com/office/drawing/2014/main" id="{C1DD340A-9CFB-FB42-BDEF-9FAEF55688FC}"/>
              </a:ext>
            </a:extLst>
          </p:cNvPr>
          <p:cNvSpPr txBox="1">
            <a:spLocks noChangeArrowheads="1"/>
          </p:cNvSpPr>
          <p:nvPr/>
        </p:nvSpPr>
        <p:spPr bwMode="auto">
          <a:xfrm>
            <a:off x="755650" y="1341438"/>
            <a:ext cx="20875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50000"/>
              </a:spcBef>
              <a:buClrTx/>
              <a:buSzTx/>
              <a:buFontTx/>
              <a:buNone/>
            </a:pPr>
            <a:endParaRPr lang="en-US" altLang="en-US" sz="1800">
              <a:solidFill>
                <a:schemeClr val="tx1"/>
              </a:solidFill>
              <a:latin typeface="Consolas" panose="020B0609020204030204" pitchFamily="49" charset="0"/>
            </a:endParaRPr>
          </a:p>
        </p:txBody>
      </p:sp>
      <p:sp>
        <p:nvSpPr>
          <p:cNvPr id="358406" name="Text Box 6">
            <a:extLst>
              <a:ext uri="{FF2B5EF4-FFF2-40B4-BE49-F238E27FC236}">
                <a16:creationId xmlns:a16="http://schemas.microsoft.com/office/drawing/2014/main" id="{609B0072-C6C8-EA4D-B4D0-504290CDDBC9}"/>
              </a:ext>
            </a:extLst>
          </p:cNvPr>
          <p:cNvSpPr txBox="1">
            <a:spLocks noChangeArrowheads="1"/>
          </p:cNvSpPr>
          <p:nvPr/>
        </p:nvSpPr>
        <p:spPr bwMode="auto">
          <a:xfrm>
            <a:off x="755650" y="1700213"/>
            <a:ext cx="2376488"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spcBef>
                <a:spcPct val="0"/>
              </a:spcBef>
              <a:buFont typeface="Wingdings" pitchFamily="2" charset="2"/>
              <a:buNone/>
            </a:pPr>
            <a:r>
              <a:rPr lang="en-NZ" altLang="en-US" sz="2400" b="1"/>
              <a:t>Ensure the safety of the child</a:t>
            </a:r>
            <a:endParaRPr lang="en-US" altLang="en-US" sz="2400" b="1">
              <a:solidFill>
                <a:schemeClr val="tx1"/>
              </a:solidFill>
            </a:endParaRPr>
          </a:p>
        </p:txBody>
      </p:sp>
      <p:sp>
        <p:nvSpPr>
          <p:cNvPr id="358408" name="Text Box 8">
            <a:extLst>
              <a:ext uri="{FF2B5EF4-FFF2-40B4-BE49-F238E27FC236}">
                <a16:creationId xmlns:a16="http://schemas.microsoft.com/office/drawing/2014/main" id="{C738AC61-E239-1C49-ABB9-EEEA9B742E61}"/>
              </a:ext>
            </a:extLst>
          </p:cNvPr>
          <p:cNvSpPr txBox="1">
            <a:spLocks noChangeArrowheads="1"/>
          </p:cNvSpPr>
          <p:nvPr/>
        </p:nvSpPr>
        <p:spPr bwMode="auto">
          <a:xfrm>
            <a:off x="3276600" y="1700213"/>
            <a:ext cx="2376488"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spcBef>
                <a:spcPct val="0"/>
              </a:spcBef>
              <a:buFont typeface="Wingdings" pitchFamily="2" charset="2"/>
              <a:buNone/>
            </a:pPr>
            <a:r>
              <a:rPr lang="en-NZ" altLang="en-US" sz="2400" b="1"/>
              <a:t>Listen</a:t>
            </a:r>
            <a:endParaRPr lang="en-US" altLang="en-US" sz="2400" b="1">
              <a:solidFill>
                <a:schemeClr val="tx1"/>
              </a:solidFill>
            </a:endParaRPr>
          </a:p>
        </p:txBody>
      </p:sp>
      <p:sp>
        <p:nvSpPr>
          <p:cNvPr id="358409" name="Text Box 9">
            <a:extLst>
              <a:ext uri="{FF2B5EF4-FFF2-40B4-BE49-F238E27FC236}">
                <a16:creationId xmlns:a16="http://schemas.microsoft.com/office/drawing/2014/main" id="{4F67F59D-2352-D24D-8CDB-BD5FA7CA1725}"/>
              </a:ext>
            </a:extLst>
          </p:cNvPr>
          <p:cNvSpPr txBox="1">
            <a:spLocks noChangeArrowheads="1"/>
          </p:cNvSpPr>
          <p:nvPr/>
        </p:nvSpPr>
        <p:spPr bwMode="auto">
          <a:xfrm>
            <a:off x="5795963" y="1700213"/>
            <a:ext cx="2376487"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spcBef>
                <a:spcPct val="0"/>
              </a:spcBef>
              <a:buFont typeface="Wingdings" pitchFamily="2" charset="2"/>
              <a:buNone/>
            </a:pPr>
            <a:r>
              <a:rPr lang="en-NZ" altLang="en-US" sz="2400" b="1"/>
              <a:t>Believe</a:t>
            </a:r>
            <a:endParaRPr lang="en-US" altLang="en-US" sz="2400" b="1">
              <a:solidFill>
                <a:schemeClr val="tx1"/>
              </a:solidFill>
            </a:endParaRPr>
          </a:p>
        </p:txBody>
      </p:sp>
      <p:sp>
        <p:nvSpPr>
          <p:cNvPr id="358410" name="Text Box 10">
            <a:extLst>
              <a:ext uri="{FF2B5EF4-FFF2-40B4-BE49-F238E27FC236}">
                <a16:creationId xmlns:a16="http://schemas.microsoft.com/office/drawing/2014/main" id="{059149AD-2C21-8243-99AA-0E2CBEBECB64}"/>
              </a:ext>
            </a:extLst>
          </p:cNvPr>
          <p:cNvSpPr txBox="1">
            <a:spLocks noChangeArrowheads="1"/>
          </p:cNvSpPr>
          <p:nvPr/>
        </p:nvSpPr>
        <p:spPr bwMode="auto">
          <a:xfrm>
            <a:off x="755650" y="3068638"/>
            <a:ext cx="2376488"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spcBef>
                <a:spcPct val="0"/>
              </a:spcBef>
              <a:buFont typeface="Wingdings" pitchFamily="2" charset="2"/>
              <a:buNone/>
            </a:pPr>
            <a:r>
              <a:rPr lang="en-NZ" altLang="en-US" sz="2400" b="1"/>
              <a:t>Say</a:t>
            </a:r>
            <a:endParaRPr lang="en-US" altLang="en-US" sz="2400" b="1">
              <a:solidFill>
                <a:schemeClr val="tx1"/>
              </a:solidFill>
            </a:endParaRPr>
          </a:p>
        </p:txBody>
      </p:sp>
      <p:sp>
        <p:nvSpPr>
          <p:cNvPr id="358411" name="Text Box 11">
            <a:extLst>
              <a:ext uri="{FF2B5EF4-FFF2-40B4-BE49-F238E27FC236}">
                <a16:creationId xmlns:a16="http://schemas.microsoft.com/office/drawing/2014/main" id="{51BCC871-0346-544A-83BD-80008DAD8922}"/>
              </a:ext>
            </a:extLst>
          </p:cNvPr>
          <p:cNvSpPr txBox="1">
            <a:spLocks noChangeArrowheads="1"/>
          </p:cNvSpPr>
          <p:nvPr/>
        </p:nvSpPr>
        <p:spPr bwMode="auto">
          <a:xfrm>
            <a:off x="3276600" y="3068638"/>
            <a:ext cx="2376488"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spcBef>
                <a:spcPct val="0"/>
              </a:spcBef>
              <a:buFont typeface="Wingdings" pitchFamily="2" charset="2"/>
              <a:buNone/>
            </a:pPr>
            <a:r>
              <a:rPr lang="en-NZ" altLang="en-US" sz="2400" b="1"/>
              <a:t>Keep calm</a:t>
            </a:r>
            <a:endParaRPr lang="en-US" altLang="en-US" sz="2400" b="1">
              <a:solidFill>
                <a:schemeClr val="tx1"/>
              </a:solidFill>
            </a:endParaRPr>
          </a:p>
        </p:txBody>
      </p:sp>
      <p:sp>
        <p:nvSpPr>
          <p:cNvPr id="358412" name="Text Box 12">
            <a:extLst>
              <a:ext uri="{FF2B5EF4-FFF2-40B4-BE49-F238E27FC236}">
                <a16:creationId xmlns:a16="http://schemas.microsoft.com/office/drawing/2014/main" id="{71970DC9-6CB4-9744-90E8-0EE3FA19ED90}"/>
              </a:ext>
            </a:extLst>
          </p:cNvPr>
          <p:cNvSpPr txBox="1">
            <a:spLocks noChangeArrowheads="1"/>
          </p:cNvSpPr>
          <p:nvPr/>
        </p:nvSpPr>
        <p:spPr bwMode="auto">
          <a:xfrm>
            <a:off x="5795963" y="3068638"/>
            <a:ext cx="2376487"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spcBef>
                <a:spcPct val="0"/>
              </a:spcBef>
              <a:buFont typeface="Wingdings" pitchFamily="2" charset="2"/>
              <a:buNone/>
            </a:pPr>
            <a:r>
              <a:rPr lang="en-NZ" altLang="en-US" sz="2400" b="1"/>
              <a:t>Document</a:t>
            </a:r>
            <a:endParaRPr lang="en-US" altLang="en-US" sz="2400" b="1">
              <a:solidFill>
                <a:schemeClr val="tx1"/>
              </a:solidFill>
            </a:endParaRPr>
          </a:p>
        </p:txBody>
      </p:sp>
      <p:sp>
        <p:nvSpPr>
          <p:cNvPr id="358413" name="Text Box 13">
            <a:extLst>
              <a:ext uri="{FF2B5EF4-FFF2-40B4-BE49-F238E27FC236}">
                <a16:creationId xmlns:a16="http://schemas.microsoft.com/office/drawing/2014/main" id="{AB858D43-D923-D141-A9DE-1BC4DE4CE8AC}"/>
              </a:ext>
            </a:extLst>
          </p:cNvPr>
          <p:cNvSpPr txBox="1">
            <a:spLocks noChangeArrowheads="1"/>
          </p:cNvSpPr>
          <p:nvPr/>
        </p:nvSpPr>
        <p:spPr bwMode="auto">
          <a:xfrm>
            <a:off x="755650" y="4437063"/>
            <a:ext cx="2376488"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spcBef>
                <a:spcPct val="0"/>
              </a:spcBef>
              <a:buFont typeface="Wingdings" pitchFamily="2" charset="2"/>
              <a:buNone/>
            </a:pPr>
            <a:r>
              <a:rPr lang="en-NZ" altLang="en-US" sz="2400" b="1"/>
              <a:t>Keep the child safe</a:t>
            </a:r>
            <a:endParaRPr lang="en-US" altLang="en-US" sz="2400" b="1">
              <a:solidFill>
                <a:schemeClr val="tx1"/>
              </a:solidFill>
            </a:endParaRPr>
          </a:p>
        </p:txBody>
      </p:sp>
      <p:sp>
        <p:nvSpPr>
          <p:cNvPr id="358414" name="Text Box 14">
            <a:extLst>
              <a:ext uri="{FF2B5EF4-FFF2-40B4-BE49-F238E27FC236}">
                <a16:creationId xmlns:a16="http://schemas.microsoft.com/office/drawing/2014/main" id="{9FFE5388-CFCE-5E48-9527-86A7437357F0}"/>
              </a:ext>
            </a:extLst>
          </p:cNvPr>
          <p:cNvSpPr txBox="1">
            <a:spLocks noChangeArrowheads="1"/>
          </p:cNvSpPr>
          <p:nvPr/>
        </p:nvSpPr>
        <p:spPr bwMode="auto">
          <a:xfrm>
            <a:off x="3276600" y="4437063"/>
            <a:ext cx="2376488"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spcBef>
                <a:spcPct val="0"/>
              </a:spcBef>
              <a:buFont typeface="Wingdings" pitchFamily="2" charset="2"/>
              <a:buNone/>
            </a:pPr>
            <a:r>
              <a:rPr lang="en-NZ" altLang="en-US" sz="2400" b="1"/>
              <a:t>Follow your school policy</a:t>
            </a:r>
            <a:endParaRPr lang="en-US" altLang="en-US" sz="2400" b="1">
              <a:solidFill>
                <a:schemeClr val="tx1"/>
              </a:solidFill>
            </a:endParaRPr>
          </a:p>
        </p:txBody>
      </p:sp>
      <p:sp>
        <p:nvSpPr>
          <p:cNvPr id="358416" name="Text Box 16">
            <a:extLst>
              <a:ext uri="{FF2B5EF4-FFF2-40B4-BE49-F238E27FC236}">
                <a16:creationId xmlns:a16="http://schemas.microsoft.com/office/drawing/2014/main" id="{37E3FE3B-D94D-D846-8D38-981513AC7DE5}"/>
              </a:ext>
            </a:extLst>
          </p:cNvPr>
          <p:cNvSpPr txBox="1">
            <a:spLocks noChangeArrowheads="1"/>
          </p:cNvSpPr>
          <p:nvPr/>
        </p:nvSpPr>
        <p:spPr bwMode="auto">
          <a:xfrm>
            <a:off x="5795963" y="4437063"/>
            <a:ext cx="2376487"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spcBef>
                <a:spcPct val="0"/>
              </a:spcBef>
              <a:buFont typeface="Wingdings" pitchFamily="2" charset="2"/>
              <a:buNone/>
            </a:pPr>
            <a:r>
              <a:rPr lang="en-NZ" altLang="en-US" sz="2400" b="1"/>
              <a:t>Find support for yourself</a:t>
            </a:r>
            <a:endParaRPr lang="en-US" altLang="en-US" sz="24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84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8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6" grpId="0" animBg="1"/>
      <p:bldP spid="358408" grpId="0" animBg="1"/>
      <p:bldP spid="358409" grpId="0" animBg="1"/>
      <p:bldP spid="358410" grpId="0" animBg="1"/>
      <p:bldP spid="358411" grpId="0" animBg="1"/>
      <p:bldP spid="358412" grpId="0" animBg="1"/>
      <p:bldP spid="358413" grpId="0" animBg="1"/>
      <p:bldP spid="358414" grpId="0" animBg="1"/>
      <p:bldP spid="35841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Slide Number Placeholder 5">
            <a:extLst>
              <a:ext uri="{FF2B5EF4-FFF2-40B4-BE49-F238E27FC236}">
                <a16:creationId xmlns:a16="http://schemas.microsoft.com/office/drawing/2014/main" id="{DF535876-2D17-3146-90DC-D2CAAEF6B0C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824E55A3-D384-BC4F-9D97-74F49A87488F}" type="slidenum">
              <a:rPr lang="en-US" altLang="en-US" sz="1400" smtClean="0">
                <a:solidFill>
                  <a:schemeClr val="tx1"/>
                </a:solidFill>
              </a:rPr>
              <a:pPr>
                <a:spcBef>
                  <a:spcPct val="0"/>
                </a:spcBef>
                <a:buClrTx/>
                <a:buSzTx/>
                <a:buFontTx/>
                <a:buNone/>
              </a:pPr>
              <a:t>34</a:t>
            </a:fld>
            <a:endParaRPr lang="en-US" altLang="en-US" sz="1400">
              <a:solidFill>
                <a:schemeClr val="tx1"/>
              </a:solidFill>
            </a:endParaRPr>
          </a:p>
        </p:txBody>
      </p:sp>
      <p:sp>
        <p:nvSpPr>
          <p:cNvPr id="106498" name="Rectangle 2">
            <a:extLst>
              <a:ext uri="{FF2B5EF4-FFF2-40B4-BE49-F238E27FC236}">
                <a16:creationId xmlns:a16="http://schemas.microsoft.com/office/drawing/2014/main" id="{21986EB6-CB2E-A645-9047-FC973DBAD814}"/>
              </a:ext>
            </a:extLst>
          </p:cNvPr>
          <p:cNvSpPr>
            <a:spLocks noGrp="1" noChangeArrowheads="1"/>
          </p:cNvSpPr>
          <p:nvPr>
            <p:ph type="title"/>
          </p:nvPr>
        </p:nvSpPr>
        <p:spPr/>
        <p:txBody>
          <a:bodyPr/>
          <a:lstStyle/>
          <a:p>
            <a:pPr eaLnBrk="1" hangingPunct="1"/>
            <a:r>
              <a:rPr lang="en-NZ" altLang="en-US"/>
              <a:t>Reporting abuse</a:t>
            </a:r>
            <a:endParaRPr lang="en-US" altLang="en-US"/>
          </a:p>
        </p:txBody>
      </p:sp>
      <p:sp>
        <p:nvSpPr>
          <p:cNvPr id="106499" name="Rectangle 3">
            <a:extLst>
              <a:ext uri="{FF2B5EF4-FFF2-40B4-BE49-F238E27FC236}">
                <a16:creationId xmlns:a16="http://schemas.microsoft.com/office/drawing/2014/main" id="{E8E2953D-A9D7-F24B-A34A-E0970D1C1C19}"/>
              </a:ext>
            </a:extLst>
          </p:cNvPr>
          <p:cNvSpPr>
            <a:spLocks noGrp="1" noChangeArrowheads="1"/>
          </p:cNvSpPr>
          <p:nvPr>
            <p:ph type="body" idx="1"/>
          </p:nvPr>
        </p:nvSpPr>
        <p:spPr>
          <a:xfrm>
            <a:off x="684213" y="1546225"/>
            <a:ext cx="7772400" cy="4114800"/>
          </a:xfrm>
        </p:spPr>
        <p:txBody>
          <a:bodyPr/>
          <a:lstStyle/>
          <a:p>
            <a:pPr eaLnBrk="1" hangingPunct="1">
              <a:lnSpc>
                <a:spcPct val="90000"/>
              </a:lnSpc>
            </a:pPr>
            <a:r>
              <a:rPr lang="en-NZ" altLang="en-US" sz="2800"/>
              <a:t>If you believe that any child has been or is likely to be harmed, ill-treated, abused, neglected or deprived, you should report this.  </a:t>
            </a:r>
          </a:p>
          <a:p>
            <a:pPr eaLnBrk="1" hangingPunct="1">
              <a:lnSpc>
                <a:spcPct val="90000"/>
              </a:lnSpc>
            </a:pPr>
            <a:endParaRPr lang="en-NZ" altLang="en-US" sz="2800"/>
          </a:p>
          <a:p>
            <a:pPr eaLnBrk="1" hangingPunct="1">
              <a:lnSpc>
                <a:spcPct val="90000"/>
              </a:lnSpc>
            </a:pPr>
            <a:r>
              <a:rPr lang="en-NZ" altLang="en-US" sz="2800"/>
              <a:t>The most important consideration is always the safety and well being of the child.</a:t>
            </a:r>
          </a:p>
          <a:p>
            <a:pPr eaLnBrk="1" hangingPunct="1">
              <a:lnSpc>
                <a:spcPct val="90000"/>
              </a:lnSpc>
            </a:pPr>
            <a:endParaRPr lang="en-NZ" altLang="en-US" sz="2800"/>
          </a:p>
          <a:p>
            <a:pPr eaLnBrk="1" hangingPunct="1">
              <a:lnSpc>
                <a:spcPct val="90000"/>
              </a:lnSpc>
            </a:pPr>
            <a:r>
              <a:rPr lang="en-NZ" altLang="en-US" sz="2800"/>
              <a:t>Anyone may report to a social worker or member of the Police.</a:t>
            </a:r>
            <a:endParaRPr lang="en-US" altLang="en-US"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B5478A75-24E7-A844-8814-CADCA8A109FD}"/>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E13E53D0-3C3E-9244-815E-16F76BE8CE13}" type="slidenum">
              <a:rPr lang="en-US" altLang="en-US" sz="1400" smtClean="0">
                <a:solidFill>
                  <a:schemeClr val="tx1"/>
                </a:solidFill>
                <a:latin typeface="Arial" panose="020B0604020202020204" pitchFamily="34" charset="0"/>
              </a:rPr>
              <a:pPr>
                <a:spcBef>
                  <a:spcPct val="0"/>
                </a:spcBef>
                <a:buClrTx/>
                <a:buSzTx/>
                <a:buFontTx/>
                <a:buNone/>
              </a:pPr>
              <a:t>35</a:t>
            </a:fld>
            <a:endParaRPr lang="en-US" altLang="en-US" sz="1400">
              <a:solidFill>
                <a:schemeClr val="tx1"/>
              </a:solidFill>
              <a:latin typeface="Arial" panose="020B0604020202020204" pitchFamily="34" charset="0"/>
            </a:endParaRPr>
          </a:p>
        </p:txBody>
      </p:sp>
      <p:sp>
        <p:nvSpPr>
          <p:cNvPr id="108546" name="Rectangle 2">
            <a:extLst>
              <a:ext uri="{FF2B5EF4-FFF2-40B4-BE49-F238E27FC236}">
                <a16:creationId xmlns:a16="http://schemas.microsoft.com/office/drawing/2014/main" id="{66879AF5-D7E5-F648-90A6-00A37B4FA3CA}"/>
              </a:ext>
            </a:extLst>
          </p:cNvPr>
          <p:cNvSpPr>
            <a:spLocks noGrp="1" noChangeArrowheads="1"/>
          </p:cNvSpPr>
          <p:nvPr>
            <p:ph type="ctrTitle"/>
          </p:nvPr>
        </p:nvSpPr>
        <p:spPr>
          <a:xfrm>
            <a:off x="684213" y="2636838"/>
            <a:ext cx="7289800" cy="1655762"/>
          </a:xfrm>
        </p:spPr>
        <p:txBody>
          <a:bodyPr/>
          <a:lstStyle/>
          <a:p>
            <a:pPr eaLnBrk="1" hangingPunct="1"/>
            <a:br>
              <a:rPr lang="en-NZ" altLang="en-US" sz="3600" dirty="0"/>
            </a:br>
            <a:r>
              <a:rPr lang="en-NZ" altLang="en-US" b="1" dirty="0"/>
              <a:t>Where does our school go to from here?</a:t>
            </a:r>
            <a:endParaRPr lang="en-US" alt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61F84C5A-3CEB-E044-854A-030046070CD3}"/>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E43BF2EF-D767-F14C-BC81-7C77713DC77D}" type="slidenum">
              <a:rPr lang="en-US" altLang="en-US" sz="1400" smtClean="0">
                <a:solidFill>
                  <a:schemeClr val="tx1"/>
                </a:solidFill>
                <a:latin typeface="Arial" panose="020B0604020202020204" pitchFamily="34" charset="0"/>
              </a:rPr>
              <a:pPr>
                <a:spcBef>
                  <a:spcPct val="0"/>
                </a:spcBef>
                <a:buClrTx/>
                <a:buSzTx/>
                <a:buFontTx/>
                <a:buNone/>
              </a:pPr>
              <a:t>4</a:t>
            </a:fld>
            <a:endParaRPr lang="en-US" altLang="en-US" sz="1400">
              <a:solidFill>
                <a:schemeClr val="tx1"/>
              </a:solidFill>
              <a:latin typeface="Arial" panose="020B0604020202020204" pitchFamily="34" charset="0"/>
            </a:endParaRPr>
          </a:p>
        </p:txBody>
      </p:sp>
      <p:sp>
        <p:nvSpPr>
          <p:cNvPr id="49154" name="Rectangle 2">
            <a:extLst>
              <a:ext uri="{FF2B5EF4-FFF2-40B4-BE49-F238E27FC236}">
                <a16:creationId xmlns:a16="http://schemas.microsoft.com/office/drawing/2014/main" id="{39C5000B-5112-ED46-8E5D-3CE65FC38BC9}"/>
              </a:ext>
            </a:extLst>
          </p:cNvPr>
          <p:cNvSpPr>
            <a:spLocks noGrp="1" noChangeArrowheads="1"/>
          </p:cNvSpPr>
          <p:nvPr>
            <p:ph type="ctrTitle"/>
          </p:nvPr>
        </p:nvSpPr>
        <p:spPr>
          <a:xfrm>
            <a:off x="468313" y="2420938"/>
            <a:ext cx="7989887" cy="2303462"/>
          </a:xfrm>
        </p:spPr>
        <p:txBody>
          <a:bodyPr/>
          <a:lstStyle/>
          <a:p>
            <a:pPr eaLnBrk="1" hangingPunct="1"/>
            <a:r>
              <a:rPr lang="en-NZ" altLang="en-US" b="1"/>
              <a:t>What is Keeping Ourselves Safe?</a:t>
            </a:r>
            <a:endParaRPr lang="en-US" altLang="en-US"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1202" name="Slide Number Placeholder 5">
            <a:extLst>
              <a:ext uri="{FF2B5EF4-FFF2-40B4-BE49-F238E27FC236}">
                <a16:creationId xmlns:a16="http://schemas.microsoft.com/office/drawing/2014/main" id="{106C1470-3C61-584D-9CAB-DBF9FED3839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DA6B5C98-F794-D14D-92D6-21284FEC2C03}" type="slidenum">
              <a:rPr lang="en-US" altLang="en-US" sz="1400" smtClean="0">
                <a:solidFill>
                  <a:schemeClr val="tx1"/>
                </a:solidFill>
              </a:rPr>
              <a:pPr>
                <a:spcBef>
                  <a:spcPct val="0"/>
                </a:spcBef>
                <a:buClrTx/>
                <a:buSzTx/>
                <a:buFontTx/>
                <a:buNone/>
              </a:pPr>
              <a:t>5</a:t>
            </a:fld>
            <a:endParaRPr lang="en-US" altLang="en-US" sz="1400">
              <a:solidFill>
                <a:schemeClr val="tx1"/>
              </a:solidFill>
            </a:endParaRPr>
          </a:p>
        </p:txBody>
      </p:sp>
      <p:sp>
        <p:nvSpPr>
          <p:cNvPr id="51203" name="Rectangle 2">
            <a:extLst>
              <a:ext uri="{FF2B5EF4-FFF2-40B4-BE49-F238E27FC236}">
                <a16:creationId xmlns:a16="http://schemas.microsoft.com/office/drawing/2014/main" id="{42AE315C-C1B0-C54E-85EF-75833B0CF459}"/>
              </a:ext>
            </a:extLst>
          </p:cNvPr>
          <p:cNvSpPr>
            <a:spLocks noGrp="1" noChangeArrowheads="1"/>
          </p:cNvSpPr>
          <p:nvPr>
            <p:ph type="title"/>
          </p:nvPr>
        </p:nvSpPr>
        <p:spPr>
          <a:xfrm>
            <a:off x="395288" y="85725"/>
            <a:ext cx="5976937" cy="1143000"/>
          </a:xfrm>
        </p:spPr>
        <p:txBody>
          <a:bodyPr/>
          <a:lstStyle/>
          <a:p>
            <a:pPr eaLnBrk="1" hangingPunct="1"/>
            <a:r>
              <a:rPr lang="en-NZ" altLang="en-US"/>
              <a:t>What is KOS?</a:t>
            </a:r>
            <a:endParaRPr lang="en-US" altLang="en-US"/>
          </a:p>
        </p:txBody>
      </p:sp>
      <p:graphicFrame>
        <p:nvGraphicFramePr>
          <p:cNvPr id="26" name="Table 25">
            <a:extLst>
              <a:ext uri="{FF2B5EF4-FFF2-40B4-BE49-F238E27FC236}">
                <a16:creationId xmlns:a16="http://schemas.microsoft.com/office/drawing/2014/main" id="{D7FEBD15-E2EF-B149-B63D-ABBA791C9CF5}"/>
              </a:ext>
            </a:extLst>
          </p:cNvPr>
          <p:cNvGraphicFramePr>
            <a:graphicFrameLocks noGrp="1"/>
          </p:cNvGraphicFramePr>
          <p:nvPr>
            <p:extLst>
              <p:ext uri="{D42A27DB-BD31-4B8C-83A1-F6EECF244321}">
                <p14:modId xmlns:p14="http://schemas.microsoft.com/office/powerpoint/2010/main" val="1479513440"/>
              </p:ext>
            </p:extLst>
          </p:nvPr>
        </p:nvGraphicFramePr>
        <p:xfrm>
          <a:off x="539750" y="1340190"/>
          <a:ext cx="7993063" cy="4511040"/>
        </p:xfrm>
        <a:graphic>
          <a:graphicData uri="http://schemas.openxmlformats.org/drawingml/2006/table">
            <a:tbl>
              <a:tblPr firstRow="1" bandRow="1">
                <a:tableStyleId>{5C22544A-7EE6-4342-B048-85BDC9FD1C3A}</a:tableStyleId>
              </a:tblPr>
              <a:tblGrid>
                <a:gridCol w="3093211">
                  <a:extLst>
                    <a:ext uri="{9D8B030D-6E8A-4147-A177-3AD203B41FA5}">
                      <a16:colId xmlns:a16="http://schemas.microsoft.com/office/drawing/2014/main" val="2375565593"/>
                    </a:ext>
                  </a:extLst>
                </a:gridCol>
                <a:gridCol w="2163175">
                  <a:extLst>
                    <a:ext uri="{9D8B030D-6E8A-4147-A177-3AD203B41FA5}">
                      <a16:colId xmlns:a16="http://schemas.microsoft.com/office/drawing/2014/main" val="3703236176"/>
                    </a:ext>
                  </a:extLst>
                </a:gridCol>
                <a:gridCol w="2736677">
                  <a:extLst>
                    <a:ext uri="{9D8B030D-6E8A-4147-A177-3AD203B41FA5}">
                      <a16:colId xmlns:a16="http://schemas.microsoft.com/office/drawing/2014/main" val="2855751204"/>
                    </a:ext>
                  </a:extLst>
                </a:gridCol>
              </a:tblGrid>
              <a:tr h="1397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ltLang="en-US" sz="2800" b="0" dirty="0">
                          <a:solidFill>
                            <a:srgbClr val="000066"/>
                          </a:solidFill>
                          <a:latin typeface="Helvetica" pitchFamily="2" charset="0"/>
                        </a:rPr>
                        <a:t>Comprehensive child abuse prevention programme</a:t>
                      </a:r>
                    </a:p>
                    <a:p>
                      <a:endParaRPr lang="en-US" dirty="0"/>
                    </a:p>
                  </a:txBody>
                  <a:tcPr>
                    <a:solidFill>
                      <a:srgbClr val="B9ECFB"/>
                    </a:solidFill>
                  </a:tcPr>
                </a:tc>
                <a:tc>
                  <a:txBody>
                    <a:bodyPr/>
                    <a:lstStyle/>
                    <a:p>
                      <a:endParaRPr lang="en-US"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ltLang="en-US" sz="2800" b="0" dirty="0">
                          <a:solidFill>
                            <a:srgbClr val="000066"/>
                          </a:solidFill>
                          <a:latin typeface="Helvetica" pitchFamily="2" charset="0"/>
                        </a:rPr>
                        <a:t>Protects children from all sorts of abuse</a:t>
                      </a:r>
                    </a:p>
                    <a:p>
                      <a:endParaRPr lang="en-US" dirty="0"/>
                    </a:p>
                  </a:txBody>
                  <a:tcPr>
                    <a:solidFill>
                      <a:srgbClr val="B9ECFB"/>
                    </a:solidFill>
                  </a:tcPr>
                </a:tc>
                <a:extLst>
                  <a:ext uri="{0D108BD9-81ED-4DB2-BD59-A6C34878D82A}">
                    <a16:rowId xmlns:a16="http://schemas.microsoft.com/office/drawing/2014/main" val="613237298"/>
                  </a:ext>
                </a:extLst>
              </a:tr>
              <a:tr h="577825">
                <a:tc>
                  <a:txBody>
                    <a:bodyPr/>
                    <a:lstStyle/>
                    <a:p>
                      <a:endParaRPr lang="en-US" dirty="0"/>
                    </a:p>
                  </a:txBody>
                  <a:tcP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NZ" altLang="en-US" sz="2800" dirty="0">
                          <a:solidFill>
                            <a:srgbClr val="000066"/>
                          </a:solidFill>
                          <a:latin typeface="Helvetica" pitchFamily="2" charset="0"/>
                        </a:rPr>
                        <a:t>Years 0-13</a:t>
                      </a:r>
                    </a:p>
                    <a:p>
                      <a:endParaRPr lang="en-US" dirty="0"/>
                    </a:p>
                  </a:txBody>
                  <a:tcPr>
                    <a:solidFill>
                      <a:srgbClr val="B9ECFB"/>
                    </a:solidFill>
                  </a:tcPr>
                </a:tc>
                <a:tc>
                  <a:txBody>
                    <a:bodyPr/>
                    <a:lstStyle/>
                    <a:p>
                      <a:endParaRPr lang="en-US" dirty="0"/>
                    </a:p>
                  </a:txBody>
                  <a:tcPr>
                    <a:noFill/>
                  </a:tcPr>
                </a:tc>
                <a:extLst>
                  <a:ext uri="{0D108BD9-81ED-4DB2-BD59-A6C34878D82A}">
                    <a16:rowId xmlns:a16="http://schemas.microsoft.com/office/drawing/2014/main" val="1833812964"/>
                  </a:ext>
                </a:extLst>
              </a:tr>
              <a:tr h="1397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ltLang="en-US" sz="2800" dirty="0">
                          <a:solidFill>
                            <a:srgbClr val="000066"/>
                          </a:solidFill>
                          <a:latin typeface="Helvetica" pitchFamily="2" charset="0"/>
                        </a:rPr>
                        <a:t>Introduced in 1986</a:t>
                      </a:r>
                      <a:endParaRPr lang="en-US" altLang="en-US" sz="2800" dirty="0">
                        <a:solidFill>
                          <a:srgbClr val="000066"/>
                        </a:solidFill>
                        <a:latin typeface="Helvetica" pitchFamily="2" charset="0"/>
                      </a:endParaRPr>
                    </a:p>
                    <a:p>
                      <a:endParaRPr lang="en-US" dirty="0"/>
                    </a:p>
                  </a:txBody>
                  <a:tcPr>
                    <a:solidFill>
                      <a:srgbClr val="B9ECFB"/>
                    </a:solidFill>
                  </a:tcPr>
                </a:tc>
                <a:tc>
                  <a:txBody>
                    <a:bodyPr/>
                    <a:lstStyle/>
                    <a:p>
                      <a:endParaRPr lang="en-US"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ltLang="en-US" sz="2800" dirty="0">
                          <a:solidFill>
                            <a:srgbClr val="000066"/>
                          </a:solidFill>
                          <a:latin typeface="Helvetica" pitchFamily="2" charset="0"/>
                        </a:rPr>
                        <a:t>Extensively evaluated and revised</a:t>
                      </a:r>
                      <a:endParaRPr lang="en-US" altLang="en-US" sz="2800" dirty="0">
                        <a:solidFill>
                          <a:srgbClr val="000066"/>
                        </a:solidFill>
                        <a:latin typeface="Helvetica" pitchFamily="2" charset="0"/>
                      </a:endParaRPr>
                    </a:p>
                    <a:p>
                      <a:endParaRPr lang="en-US" dirty="0"/>
                    </a:p>
                  </a:txBody>
                  <a:tcPr>
                    <a:solidFill>
                      <a:srgbClr val="B9ECFB"/>
                    </a:solidFill>
                  </a:tcPr>
                </a:tc>
                <a:extLst>
                  <a:ext uri="{0D108BD9-81ED-4DB2-BD59-A6C34878D82A}">
                    <a16:rowId xmlns:a16="http://schemas.microsoft.com/office/drawing/2014/main" val="4147299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Slide Number Placeholder 3">
            <a:extLst>
              <a:ext uri="{FF2B5EF4-FFF2-40B4-BE49-F238E27FC236}">
                <a16:creationId xmlns:a16="http://schemas.microsoft.com/office/drawing/2014/main" id="{4600F0FE-A63A-CF48-A653-33D77D6631A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C725653E-242C-E04A-B9AD-D5D045E07755}" type="slidenum">
              <a:rPr lang="en-US" altLang="en-US" sz="1400" smtClean="0">
                <a:solidFill>
                  <a:schemeClr val="tx1"/>
                </a:solidFill>
              </a:rPr>
              <a:pPr>
                <a:spcBef>
                  <a:spcPct val="0"/>
                </a:spcBef>
                <a:buClrTx/>
                <a:buSzTx/>
                <a:buFontTx/>
                <a:buNone/>
              </a:pPr>
              <a:t>6</a:t>
            </a:fld>
            <a:endParaRPr lang="en-US" altLang="en-US" sz="1400">
              <a:solidFill>
                <a:schemeClr val="tx1"/>
              </a:solidFill>
            </a:endParaRPr>
          </a:p>
        </p:txBody>
      </p:sp>
      <p:sp>
        <p:nvSpPr>
          <p:cNvPr id="53250" name="Rectangle 2">
            <a:extLst>
              <a:ext uri="{FF2B5EF4-FFF2-40B4-BE49-F238E27FC236}">
                <a16:creationId xmlns:a16="http://schemas.microsoft.com/office/drawing/2014/main" id="{107F50FB-4B57-9F4C-A808-BDD0B43B6B72}"/>
              </a:ext>
            </a:extLst>
          </p:cNvPr>
          <p:cNvSpPr>
            <a:spLocks noGrp="1" noChangeArrowheads="1"/>
          </p:cNvSpPr>
          <p:nvPr>
            <p:ph type="title" idx="4294967295"/>
          </p:nvPr>
        </p:nvSpPr>
        <p:spPr>
          <a:xfrm>
            <a:off x="611188" y="0"/>
            <a:ext cx="7772400" cy="1143000"/>
          </a:xfrm>
        </p:spPr>
        <p:txBody>
          <a:bodyPr lIns="91440" tIns="45720" rIns="91440" bIns="45720"/>
          <a:lstStyle/>
          <a:p>
            <a:pPr eaLnBrk="1" hangingPunct="1"/>
            <a:br>
              <a:rPr lang="en-NZ" altLang="en-US" u="sng"/>
            </a:br>
            <a:r>
              <a:rPr lang="en-NZ" altLang="en-US"/>
              <a:t>Aims of KOS</a:t>
            </a:r>
            <a:br>
              <a:rPr lang="en-NZ" altLang="en-US"/>
            </a:br>
            <a:endParaRPr lang="en-US" altLang="en-US"/>
          </a:p>
        </p:txBody>
      </p:sp>
      <p:sp>
        <p:nvSpPr>
          <p:cNvPr id="5" name="Rectangle 4">
            <a:extLst>
              <a:ext uri="{FF2B5EF4-FFF2-40B4-BE49-F238E27FC236}">
                <a16:creationId xmlns:a16="http://schemas.microsoft.com/office/drawing/2014/main" id="{0E79E02A-1E63-E443-B077-1296FF94E2F8}"/>
              </a:ext>
            </a:extLst>
          </p:cNvPr>
          <p:cNvSpPr/>
          <p:nvPr/>
        </p:nvSpPr>
        <p:spPr>
          <a:xfrm>
            <a:off x="1132744" y="1419926"/>
            <a:ext cx="7772400" cy="4306179"/>
          </a:xfrm>
          <a:prstGeom prst="rect">
            <a:avLst/>
          </a:prstGeom>
        </p:spPr>
        <p:txBody>
          <a:bodyPr wrap="square">
            <a:spAutoFit/>
          </a:bodyPr>
          <a:lstStyle/>
          <a:p>
            <a:pPr eaLnBrk="1" hangingPunct="1">
              <a:lnSpc>
                <a:spcPct val="114000"/>
              </a:lnSpc>
              <a:spcAft>
                <a:spcPts val="1200"/>
              </a:spcAft>
              <a:defRPr/>
            </a:pPr>
            <a:r>
              <a:rPr lang="en-NZ" altLang="en-US" sz="2800" dirty="0">
                <a:latin typeface="+mn-lt"/>
              </a:rPr>
              <a:t>To teach children a range of </a:t>
            </a:r>
            <a:r>
              <a:rPr lang="en-NZ" altLang="en-US" sz="2800" b="1" dirty="0">
                <a:latin typeface="+mn-lt"/>
              </a:rPr>
              <a:t>safe practices</a:t>
            </a:r>
            <a:r>
              <a:rPr lang="en-NZ" altLang="en-US" sz="2800" dirty="0">
                <a:latin typeface="+mn-lt"/>
              </a:rPr>
              <a:t> they can use when interacting with other people</a:t>
            </a:r>
          </a:p>
          <a:p>
            <a:pPr eaLnBrk="1" hangingPunct="1">
              <a:lnSpc>
                <a:spcPct val="114000"/>
              </a:lnSpc>
              <a:spcAft>
                <a:spcPts val="1200"/>
              </a:spcAft>
              <a:defRPr/>
            </a:pPr>
            <a:r>
              <a:rPr lang="en-NZ" sz="2800" dirty="0">
                <a:latin typeface="+mn-lt"/>
              </a:rPr>
              <a:t>To teach students how to recognise the difference between healthy and unhealthy relationships</a:t>
            </a:r>
          </a:p>
          <a:p>
            <a:pPr eaLnBrk="1" hangingPunct="1">
              <a:lnSpc>
                <a:spcPct val="114000"/>
              </a:lnSpc>
              <a:spcAft>
                <a:spcPts val="1200"/>
              </a:spcAft>
              <a:defRPr/>
            </a:pPr>
            <a:r>
              <a:rPr lang="en-NZ" altLang="en-US" sz="2800" dirty="0">
                <a:latin typeface="+mn-lt"/>
              </a:rPr>
              <a:t>To make parents and teachers more aware of their responsibilities to help students avoid abuse.</a:t>
            </a:r>
          </a:p>
        </p:txBody>
      </p:sp>
      <p:grpSp>
        <p:nvGrpSpPr>
          <p:cNvPr id="6" name="Group 5">
            <a:extLst>
              <a:ext uri="{FF2B5EF4-FFF2-40B4-BE49-F238E27FC236}">
                <a16:creationId xmlns:a16="http://schemas.microsoft.com/office/drawing/2014/main" id="{12840BD0-5BFC-714B-9CD8-FE7FBD56D55C}"/>
              </a:ext>
            </a:extLst>
          </p:cNvPr>
          <p:cNvGrpSpPr/>
          <p:nvPr/>
        </p:nvGrpSpPr>
        <p:grpSpPr>
          <a:xfrm>
            <a:off x="238855" y="1556792"/>
            <a:ext cx="817418" cy="3384376"/>
            <a:chOff x="238855" y="1556792"/>
            <a:chExt cx="817418" cy="3384376"/>
          </a:xfrm>
        </p:grpSpPr>
        <p:pic>
          <p:nvPicPr>
            <p:cNvPr id="7" name="image3.png">
              <a:extLst>
                <a:ext uri="{FF2B5EF4-FFF2-40B4-BE49-F238E27FC236}">
                  <a16:creationId xmlns:a16="http://schemas.microsoft.com/office/drawing/2014/main" id="{60DC4922-74B1-914D-BBEF-F9B53CE7E513}"/>
                </a:ext>
              </a:extLst>
            </p:cNvPr>
            <p:cNvPicPr/>
            <p:nvPr/>
          </p:nvPicPr>
          <p:blipFill>
            <a:blip r:embed="rId3"/>
            <a:srcRect b="15000"/>
            <a:stretch>
              <a:fillRect/>
            </a:stretch>
          </p:blipFill>
          <p:spPr>
            <a:xfrm>
              <a:off x="238855" y="1556792"/>
              <a:ext cx="744666" cy="656338"/>
            </a:xfrm>
            <a:prstGeom prst="rect">
              <a:avLst/>
            </a:prstGeom>
            <a:ln/>
          </p:spPr>
        </p:pic>
        <p:pic>
          <p:nvPicPr>
            <p:cNvPr id="8" name="image2.png">
              <a:extLst>
                <a:ext uri="{FF2B5EF4-FFF2-40B4-BE49-F238E27FC236}">
                  <a16:creationId xmlns:a16="http://schemas.microsoft.com/office/drawing/2014/main" id="{D84BCB8F-807D-4848-82BF-8CDC68140B07}"/>
                </a:ext>
              </a:extLst>
            </p:cNvPr>
            <p:cNvPicPr/>
            <p:nvPr/>
          </p:nvPicPr>
          <p:blipFill>
            <a:blip r:embed="rId4"/>
            <a:srcRect b="13266"/>
            <a:stretch>
              <a:fillRect/>
            </a:stretch>
          </p:blipFill>
          <p:spPr>
            <a:xfrm>
              <a:off x="238855" y="2852936"/>
              <a:ext cx="804753" cy="720080"/>
            </a:xfrm>
            <a:prstGeom prst="rect">
              <a:avLst/>
            </a:prstGeom>
            <a:ln/>
          </p:spPr>
        </p:pic>
        <p:pic>
          <p:nvPicPr>
            <p:cNvPr id="9" name="image1.png">
              <a:extLst>
                <a:ext uri="{FF2B5EF4-FFF2-40B4-BE49-F238E27FC236}">
                  <a16:creationId xmlns:a16="http://schemas.microsoft.com/office/drawing/2014/main" id="{BA212C10-CAAC-C449-9955-7E48B2D9776A}"/>
                </a:ext>
              </a:extLst>
            </p:cNvPr>
            <p:cNvPicPr/>
            <p:nvPr/>
          </p:nvPicPr>
          <p:blipFill>
            <a:blip r:embed="rId5"/>
            <a:srcRect b="14285"/>
            <a:stretch>
              <a:fillRect/>
            </a:stretch>
          </p:blipFill>
          <p:spPr>
            <a:xfrm>
              <a:off x="251520" y="4221088"/>
              <a:ext cx="804753" cy="720080"/>
            </a:xfrm>
            <a:prstGeom prst="rect">
              <a:avLst/>
            </a:prstGeom>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3">
            <a:extLst>
              <a:ext uri="{FF2B5EF4-FFF2-40B4-BE49-F238E27FC236}">
                <a16:creationId xmlns:a16="http://schemas.microsoft.com/office/drawing/2014/main" id="{7266CFD2-B829-2E45-A2CE-457DA9C7602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16467544-D3CB-1641-89FE-7EA30B6E5F04}" type="slidenum">
              <a:rPr lang="en-US" altLang="en-US" sz="1400" smtClean="0">
                <a:solidFill>
                  <a:schemeClr val="tx1"/>
                </a:solidFill>
              </a:rPr>
              <a:pPr>
                <a:spcBef>
                  <a:spcPct val="0"/>
                </a:spcBef>
                <a:buClrTx/>
                <a:buSzTx/>
                <a:buFontTx/>
                <a:buNone/>
              </a:pPr>
              <a:t>7</a:t>
            </a:fld>
            <a:endParaRPr lang="en-US" altLang="en-US" sz="1400">
              <a:solidFill>
                <a:schemeClr val="tx1"/>
              </a:solidFill>
            </a:endParaRPr>
          </a:p>
        </p:txBody>
      </p:sp>
      <p:sp>
        <p:nvSpPr>
          <p:cNvPr id="55298" name="Rectangle 2">
            <a:extLst>
              <a:ext uri="{FF2B5EF4-FFF2-40B4-BE49-F238E27FC236}">
                <a16:creationId xmlns:a16="http://schemas.microsoft.com/office/drawing/2014/main" id="{4E886123-D52F-8245-8192-26690E15F219}"/>
              </a:ext>
            </a:extLst>
          </p:cNvPr>
          <p:cNvSpPr>
            <a:spLocks noGrp="1" noChangeArrowheads="1"/>
          </p:cNvSpPr>
          <p:nvPr>
            <p:ph type="title" idx="4294967295"/>
          </p:nvPr>
        </p:nvSpPr>
        <p:spPr>
          <a:xfrm>
            <a:off x="395288" y="333375"/>
            <a:ext cx="5757862" cy="647700"/>
          </a:xfrm>
        </p:spPr>
        <p:txBody>
          <a:bodyPr lIns="91440" tIns="45720" rIns="91440" bIns="45720"/>
          <a:lstStyle/>
          <a:p>
            <a:pPr eaLnBrk="1" hangingPunct="1"/>
            <a:r>
              <a:rPr lang="en-NZ" altLang="en-US"/>
              <a:t>Key concepts</a:t>
            </a:r>
            <a:endParaRPr lang="en-US" altLang="en-US"/>
          </a:p>
        </p:txBody>
      </p:sp>
      <p:sp>
        <p:nvSpPr>
          <p:cNvPr id="55299" name="Rectangle 3">
            <a:extLst>
              <a:ext uri="{FF2B5EF4-FFF2-40B4-BE49-F238E27FC236}">
                <a16:creationId xmlns:a16="http://schemas.microsoft.com/office/drawing/2014/main" id="{AA55AB53-D765-F646-B4BC-08BDBDA9FF92}"/>
              </a:ext>
            </a:extLst>
          </p:cNvPr>
          <p:cNvSpPr>
            <a:spLocks noGrp="1" noChangeArrowheads="1"/>
          </p:cNvSpPr>
          <p:nvPr>
            <p:ph type="body" idx="4294967295"/>
          </p:nvPr>
        </p:nvSpPr>
        <p:spPr>
          <a:xfrm>
            <a:off x="395288" y="1349375"/>
            <a:ext cx="8353425" cy="4743450"/>
          </a:xfrm>
        </p:spPr>
        <p:txBody>
          <a:bodyPr lIns="91440" tIns="45720" rIns="91440" bIns="45720"/>
          <a:lstStyle/>
          <a:p>
            <a:pPr eaLnBrk="1" hangingPunct="1">
              <a:spcAft>
                <a:spcPts val="600"/>
              </a:spcAft>
            </a:pPr>
            <a:r>
              <a:rPr lang="en-NZ" altLang="en-US" sz="2800"/>
              <a:t>Abuse:</a:t>
            </a:r>
          </a:p>
          <a:p>
            <a:pPr lvl="1" eaLnBrk="1" hangingPunct="1">
              <a:spcAft>
                <a:spcPts val="600"/>
              </a:spcAft>
            </a:pPr>
            <a:r>
              <a:rPr lang="en-NZ" altLang="en-US"/>
              <a:t>is unacceptable and a crime </a:t>
            </a:r>
          </a:p>
          <a:p>
            <a:pPr lvl="1" eaLnBrk="1" hangingPunct="1">
              <a:spcAft>
                <a:spcPts val="600"/>
              </a:spcAft>
            </a:pPr>
            <a:r>
              <a:rPr lang="en-NZ" altLang="en-US"/>
              <a:t>takes many damaging forms</a:t>
            </a:r>
          </a:p>
          <a:p>
            <a:pPr lvl="1" eaLnBrk="1" hangingPunct="1">
              <a:spcAft>
                <a:spcPts val="600"/>
              </a:spcAft>
            </a:pPr>
            <a:r>
              <a:rPr lang="en-NZ" altLang="en-US"/>
              <a:t>is never the victim’s fault. </a:t>
            </a:r>
            <a:br>
              <a:rPr lang="en-NZ" altLang="en-US"/>
            </a:br>
            <a:endParaRPr lang="en-NZ" altLang="en-US"/>
          </a:p>
          <a:p>
            <a:pPr eaLnBrk="1" hangingPunct="1">
              <a:spcAft>
                <a:spcPts val="600"/>
              </a:spcAft>
            </a:pPr>
            <a:r>
              <a:rPr lang="en-NZ" altLang="en-US" sz="2800"/>
              <a:t>No-one deserves to be abused.</a:t>
            </a:r>
          </a:p>
          <a:p>
            <a:pPr eaLnBrk="1" hangingPunct="1">
              <a:spcAft>
                <a:spcPts val="600"/>
              </a:spcAft>
            </a:pPr>
            <a:r>
              <a:rPr lang="en-NZ" altLang="en-US" sz="2800"/>
              <a:t>Everyone is responsible to help prevent abuse. </a:t>
            </a:r>
          </a:p>
        </p:txBody>
      </p:sp>
      <p:sp>
        <p:nvSpPr>
          <p:cNvPr id="55300" name="Text Box 4">
            <a:extLst>
              <a:ext uri="{FF2B5EF4-FFF2-40B4-BE49-F238E27FC236}">
                <a16:creationId xmlns:a16="http://schemas.microsoft.com/office/drawing/2014/main" id="{EE33B1F8-6B0C-3F4A-968E-84240D44BD59}"/>
              </a:ext>
            </a:extLst>
          </p:cNvPr>
          <p:cNvSpPr txBox="1">
            <a:spLocks noChangeArrowheads="1"/>
          </p:cNvSpPr>
          <p:nvPr/>
        </p:nvSpPr>
        <p:spPr bwMode="auto">
          <a:xfrm>
            <a:off x="7272338" y="5584825"/>
            <a:ext cx="295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50000"/>
              </a:spcBef>
              <a:buClrTx/>
              <a:buSzTx/>
              <a:buFontTx/>
              <a:buNone/>
            </a:pPr>
            <a:r>
              <a:rPr lang="en-NZ" altLang="en-US" sz="1800" i="1"/>
              <a:t>Continued</a:t>
            </a:r>
            <a:endParaRPr lang="en-US" altLang="en-US" sz="18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5">
            <a:extLst>
              <a:ext uri="{FF2B5EF4-FFF2-40B4-BE49-F238E27FC236}">
                <a16:creationId xmlns:a16="http://schemas.microsoft.com/office/drawing/2014/main" id="{34C1E343-0398-524D-B026-0D7CA4103EE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7F62F6CA-1E56-F449-A877-DE700E58B407}" type="slidenum">
              <a:rPr lang="en-US" altLang="en-US" sz="1400" smtClean="0">
                <a:solidFill>
                  <a:schemeClr val="tx1"/>
                </a:solidFill>
              </a:rPr>
              <a:pPr>
                <a:spcBef>
                  <a:spcPct val="0"/>
                </a:spcBef>
                <a:buClrTx/>
                <a:buSzTx/>
                <a:buFontTx/>
                <a:buNone/>
              </a:pPr>
              <a:t>8</a:t>
            </a:fld>
            <a:endParaRPr lang="en-US" altLang="en-US" sz="1400">
              <a:solidFill>
                <a:schemeClr val="tx1"/>
              </a:solidFill>
            </a:endParaRPr>
          </a:p>
        </p:txBody>
      </p:sp>
      <p:sp>
        <p:nvSpPr>
          <p:cNvPr id="57346" name="Rectangle 2">
            <a:extLst>
              <a:ext uri="{FF2B5EF4-FFF2-40B4-BE49-F238E27FC236}">
                <a16:creationId xmlns:a16="http://schemas.microsoft.com/office/drawing/2014/main" id="{89F75F7B-A911-684F-B9EE-0C0565241D94}"/>
              </a:ext>
            </a:extLst>
          </p:cNvPr>
          <p:cNvSpPr>
            <a:spLocks noGrp="1" noChangeArrowheads="1"/>
          </p:cNvSpPr>
          <p:nvPr>
            <p:ph type="title"/>
          </p:nvPr>
        </p:nvSpPr>
        <p:spPr>
          <a:xfrm>
            <a:off x="395288" y="0"/>
            <a:ext cx="7772400" cy="1143000"/>
          </a:xfrm>
        </p:spPr>
        <p:txBody>
          <a:bodyPr/>
          <a:lstStyle/>
          <a:p>
            <a:pPr eaLnBrk="1" hangingPunct="1"/>
            <a:r>
              <a:rPr lang="en-NZ" altLang="en-US"/>
              <a:t>Key concepts</a:t>
            </a:r>
            <a:endParaRPr lang="en-US" altLang="en-US"/>
          </a:p>
        </p:txBody>
      </p:sp>
      <p:sp>
        <p:nvSpPr>
          <p:cNvPr id="57347" name="Rectangle 3">
            <a:extLst>
              <a:ext uri="{FF2B5EF4-FFF2-40B4-BE49-F238E27FC236}">
                <a16:creationId xmlns:a16="http://schemas.microsoft.com/office/drawing/2014/main" id="{004EF06B-B2CE-2247-9225-5AA8DE9909D6}"/>
              </a:ext>
            </a:extLst>
          </p:cNvPr>
          <p:cNvSpPr>
            <a:spLocks noGrp="1" noChangeArrowheads="1"/>
          </p:cNvSpPr>
          <p:nvPr>
            <p:ph type="body" idx="1"/>
          </p:nvPr>
        </p:nvSpPr>
        <p:spPr>
          <a:xfrm>
            <a:off x="468313" y="1300163"/>
            <a:ext cx="7989887" cy="4792662"/>
          </a:xfrm>
        </p:spPr>
        <p:txBody>
          <a:bodyPr/>
          <a:lstStyle/>
          <a:p>
            <a:pPr eaLnBrk="1" hangingPunct="1"/>
            <a:endParaRPr lang="en-NZ" altLang="en-US"/>
          </a:p>
          <a:p>
            <a:pPr eaLnBrk="1" hangingPunct="1">
              <a:buSzPct val="45000"/>
              <a:buFont typeface="Wingdings" pitchFamily="2" charset="2"/>
              <a:buNone/>
            </a:pPr>
            <a:endParaRPr lang="en-NZ" altLang="en-US" sz="3600"/>
          </a:p>
        </p:txBody>
      </p:sp>
      <p:sp>
        <p:nvSpPr>
          <p:cNvPr id="57348" name="Rectangle 3">
            <a:extLst>
              <a:ext uri="{FF2B5EF4-FFF2-40B4-BE49-F238E27FC236}">
                <a16:creationId xmlns:a16="http://schemas.microsoft.com/office/drawing/2014/main" id="{2AD1AE1A-A0F1-D748-AD37-9EF94B8E2448}"/>
              </a:ext>
            </a:extLst>
          </p:cNvPr>
          <p:cNvSpPr>
            <a:spLocks noChangeArrowheads="1"/>
          </p:cNvSpPr>
          <p:nvPr/>
        </p:nvSpPr>
        <p:spPr bwMode="auto">
          <a:xfrm>
            <a:off x="323850" y="1412875"/>
            <a:ext cx="8748713"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r>
              <a:rPr lang="en-NZ" altLang="en-US" sz="2800" dirty="0"/>
              <a:t>Teach children to:</a:t>
            </a:r>
          </a:p>
          <a:p>
            <a:pPr lvl="1" eaLnBrk="1" hangingPunct="1"/>
            <a:r>
              <a:rPr lang="en-NZ" altLang="en-US" dirty="0"/>
              <a:t>recognise abuse</a:t>
            </a:r>
          </a:p>
          <a:p>
            <a:pPr lvl="1" eaLnBrk="1" hangingPunct="1"/>
            <a:r>
              <a:rPr lang="en-NZ" dirty="0"/>
              <a:t>recognise when others need help</a:t>
            </a:r>
            <a:endParaRPr lang="en-NZ" altLang="en-US" dirty="0"/>
          </a:p>
          <a:p>
            <a:pPr lvl="1" eaLnBrk="1" hangingPunct="1"/>
            <a:r>
              <a:rPr lang="en-NZ" altLang="en-US" dirty="0"/>
              <a:t>avoid abuse</a:t>
            </a:r>
          </a:p>
          <a:p>
            <a:pPr lvl="1" eaLnBrk="1" hangingPunct="1"/>
            <a:r>
              <a:rPr lang="en-NZ" altLang="en-US" dirty="0"/>
              <a:t>report abuse.</a:t>
            </a:r>
            <a:br>
              <a:rPr lang="en-NZ" altLang="en-US" dirty="0"/>
            </a:br>
            <a:endParaRPr lang="en-NZ" altLang="en-US" dirty="0"/>
          </a:p>
          <a:p>
            <a:pPr eaLnBrk="1" hangingPunct="1">
              <a:spcBef>
                <a:spcPts val="1000"/>
              </a:spcBef>
            </a:pPr>
            <a:r>
              <a:rPr lang="en-NZ" altLang="en-US" sz="2800" dirty="0"/>
              <a:t>Teach adults to listen and act on reports.</a:t>
            </a:r>
          </a:p>
          <a:p>
            <a:pPr eaLnBrk="1" hangingPunct="1"/>
            <a:r>
              <a:rPr lang="en-NZ" altLang="en-US" sz="2800" dirty="0"/>
              <a:t>Ensure schools have effective abuse policies.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E19B0C5F-CA90-194D-9C21-264C50BC2A7A}"/>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C65365A5-83CB-C74F-A1D8-70696A7D32C9}" type="slidenum">
              <a:rPr lang="en-US" altLang="en-US" sz="1400" smtClean="0">
                <a:solidFill>
                  <a:schemeClr val="tx1"/>
                </a:solidFill>
                <a:latin typeface="Arial" panose="020B0604020202020204" pitchFamily="34" charset="0"/>
              </a:rPr>
              <a:pPr>
                <a:spcBef>
                  <a:spcPct val="0"/>
                </a:spcBef>
                <a:buClrTx/>
                <a:buSzTx/>
                <a:buFontTx/>
                <a:buNone/>
              </a:pPr>
              <a:t>9</a:t>
            </a:fld>
            <a:endParaRPr lang="en-US" altLang="en-US" sz="1400">
              <a:solidFill>
                <a:schemeClr val="tx1"/>
              </a:solidFill>
              <a:latin typeface="Arial" panose="020B0604020202020204" pitchFamily="34" charset="0"/>
            </a:endParaRPr>
          </a:p>
        </p:txBody>
      </p:sp>
      <p:sp>
        <p:nvSpPr>
          <p:cNvPr id="59394" name="Rectangle 2">
            <a:extLst>
              <a:ext uri="{FF2B5EF4-FFF2-40B4-BE49-F238E27FC236}">
                <a16:creationId xmlns:a16="http://schemas.microsoft.com/office/drawing/2014/main" id="{13A721E0-793D-8540-88A9-7FFFCB5BDAF0}"/>
              </a:ext>
            </a:extLst>
          </p:cNvPr>
          <p:cNvSpPr>
            <a:spLocks noGrp="1" noChangeArrowheads="1"/>
          </p:cNvSpPr>
          <p:nvPr>
            <p:ph type="ctrTitle"/>
          </p:nvPr>
        </p:nvSpPr>
        <p:spPr>
          <a:xfrm>
            <a:off x="900113" y="2420938"/>
            <a:ext cx="7289800" cy="1944687"/>
          </a:xfrm>
        </p:spPr>
        <p:txBody>
          <a:bodyPr/>
          <a:lstStyle/>
          <a:p>
            <a:pPr eaLnBrk="1" hangingPunct="1"/>
            <a:br>
              <a:rPr lang="en-NZ" altLang="en-US" sz="3600"/>
            </a:br>
            <a:r>
              <a:rPr lang="en-NZ" altLang="en-US" b="1"/>
              <a:t>What do we mean by child abuse?</a:t>
            </a:r>
            <a:endParaRPr lang="en-US" altLang="en-US" b="1"/>
          </a:p>
        </p:txBody>
      </p:sp>
    </p:spTree>
  </p:cSld>
  <p:clrMapOvr>
    <a:masterClrMapping/>
  </p:clrMapOvr>
</p:sld>
</file>

<file path=ppt/theme/theme1.xml><?xml version="1.0" encoding="utf-8"?>
<a:theme xmlns:a="http://schemas.openxmlformats.org/drawingml/2006/main" name="Blank Presentation">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Blank Presentation">
      <a:majorFont>
        <a:latin typeface="Helvetica"/>
        <a:ea typeface="Osaka"/>
        <a:cs typeface=""/>
      </a:majorFont>
      <a:minorFont>
        <a:latin typeface="Helvetica"/>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nsolas" panose="020B0609020204030204" pitchFamily="4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nsolas" panose="020B0609020204030204" pitchFamily="49"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nsolas" panose="020B0609020204030204" pitchFamily="4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nsolas" panose="020B0609020204030204" pitchFamily="49"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nsolas" panose="020B0609020204030204" pitchFamily="4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nsolas" panose="020B0609020204030204" pitchFamily="49"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4614</TotalTime>
  <Words>4191</Words>
  <Application>Microsoft Macintosh PowerPoint</Application>
  <PresentationFormat>On-screen Show (4:3)</PresentationFormat>
  <Paragraphs>630</Paragraphs>
  <Slides>35</Slides>
  <Notes>35</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44" baseType="lpstr">
      <vt:lpstr>Arial</vt:lpstr>
      <vt:lpstr>Consolas</vt:lpstr>
      <vt:lpstr>Helvetica</vt:lpstr>
      <vt:lpstr>Times</vt:lpstr>
      <vt:lpstr>Wingdings</vt:lpstr>
      <vt:lpstr>Blank Presentation</vt:lpstr>
      <vt:lpstr>2_Default Design</vt:lpstr>
      <vt:lpstr>1_Default Design</vt:lpstr>
      <vt:lpstr>Bitmap Image</vt:lpstr>
      <vt:lpstr>Important note</vt:lpstr>
      <vt:lpstr> Police service to school communities Teachers meeting presentation</vt:lpstr>
      <vt:lpstr>Presentation overview</vt:lpstr>
      <vt:lpstr>What is Keeping Ourselves Safe?</vt:lpstr>
      <vt:lpstr>What is KOS?</vt:lpstr>
      <vt:lpstr> Aims of KOS </vt:lpstr>
      <vt:lpstr>Key concepts</vt:lpstr>
      <vt:lpstr>Key concepts</vt:lpstr>
      <vt:lpstr> What do we mean by child abuse?</vt:lpstr>
      <vt:lpstr>What is child abuse?</vt:lpstr>
      <vt:lpstr>Types of abuse</vt:lpstr>
      <vt:lpstr>Stranger danger?</vt:lpstr>
      <vt:lpstr>Abuse facts</vt:lpstr>
      <vt:lpstr>Online experiences</vt:lpstr>
      <vt:lpstr> Why teach KOS?</vt:lpstr>
      <vt:lpstr> </vt:lpstr>
      <vt:lpstr>Why teach KOS?</vt:lpstr>
      <vt:lpstr> The whole school approach</vt:lpstr>
      <vt:lpstr>Whole school approach</vt:lpstr>
      <vt:lpstr>Whole school approach</vt:lpstr>
      <vt:lpstr>Whole school approach</vt:lpstr>
      <vt:lpstr> Self-sustained KOS </vt:lpstr>
      <vt:lpstr>Overview of the KOS programme</vt:lpstr>
      <vt:lpstr>Information on KOS</vt:lpstr>
      <vt:lpstr>KOS within the NZC</vt:lpstr>
      <vt:lpstr>Teaching programme</vt:lpstr>
      <vt:lpstr>Junior Primary</vt:lpstr>
      <vt:lpstr>Middle Primary</vt:lpstr>
      <vt:lpstr>Senior primary</vt:lpstr>
      <vt:lpstr>Years 9-10 and years 11-13</vt:lpstr>
      <vt:lpstr>Dealing with abuse</vt:lpstr>
      <vt:lpstr>Scenario</vt:lpstr>
      <vt:lpstr>Dealing with disclosures</vt:lpstr>
      <vt:lpstr>Reporting abuse</vt:lpstr>
      <vt:lpstr> Where does our school go to from here?</vt:lpstr>
    </vt:vector>
  </TitlesOfParts>
  <Company>New Zealand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Policing</dc:title>
  <dc:creator>test1</dc:creator>
  <cp:lastModifiedBy>Catherine Van Hale</cp:lastModifiedBy>
  <cp:revision>230</cp:revision>
  <cp:lastPrinted>2020-05-28T23:32:56Z</cp:lastPrinted>
  <dcterms:created xsi:type="dcterms:W3CDTF">2009-09-17T04:04:36Z</dcterms:created>
  <dcterms:modified xsi:type="dcterms:W3CDTF">2020-06-25T04:36:17Z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CDateCreated">
    <vt:lpwstr>2012-03-26T00:00:00Z</vt:lpwstr>
  </property>
  <property fmtid="{D5CDD505-2E9C-101B-9397-08002B2CF9AE}" pid="3" name="ContentType">
    <vt:lpwstr>Document</vt:lpwstr>
  </property>
</Properties>
</file>