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78" r:id="rId2"/>
    <p:sldMasterId id="2147483677" r:id="rId3"/>
  </p:sldMasterIdLst>
  <p:notesMasterIdLst>
    <p:notesMasterId r:id="rId36"/>
  </p:notesMasterIdLst>
  <p:sldIdLst>
    <p:sldId id="369" r:id="rId4"/>
    <p:sldId id="370" r:id="rId5"/>
    <p:sldId id="349" r:id="rId6"/>
    <p:sldId id="293" r:id="rId7"/>
    <p:sldId id="339" r:id="rId8"/>
    <p:sldId id="357" r:id="rId9"/>
    <p:sldId id="295" r:id="rId10"/>
    <p:sldId id="352" r:id="rId11"/>
    <p:sldId id="299" r:id="rId12"/>
    <p:sldId id="341" r:id="rId13"/>
    <p:sldId id="375" r:id="rId14"/>
    <p:sldId id="367" r:id="rId15"/>
    <p:sldId id="303" r:id="rId16"/>
    <p:sldId id="304" r:id="rId17"/>
    <p:sldId id="371" r:id="rId18"/>
    <p:sldId id="306" r:id="rId19"/>
    <p:sldId id="307" r:id="rId20"/>
    <p:sldId id="342" r:id="rId21"/>
    <p:sldId id="360" r:id="rId22"/>
    <p:sldId id="343" r:id="rId23"/>
    <p:sldId id="305" r:id="rId24"/>
    <p:sldId id="372" r:id="rId25"/>
    <p:sldId id="376" r:id="rId26"/>
    <p:sldId id="316" r:id="rId27"/>
    <p:sldId id="319" r:id="rId28"/>
    <p:sldId id="359" r:id="rId29"/>
    <p:sldId id="373" r:id="rId30"/>
    <p:sldId id="374" r:id="rId31"/>
    <p:sldId id="361" r:id="rId32"/>
    <p:sldId id="345" r:id="rId33"/>
    <p:sldId id="348" r:id="rId34"/>
    <p:sldId id="334" r:id="rId35"/>
  </p:sldIdLst>
  <p:sldSz cx="9144000" cy="6858000" type="screen4x3"/>
  <p:notesSz cx="6788150" cy="99250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Osaka"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Osaka"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Osaka"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Osaka"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Osaka"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Osaka"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Osaka"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Osaka"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Osaka"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bc95" initials="" lastIdx="18" clrIdx="0"/>
  <p:cmAuthor id="2" name="Frank McColl" initials="F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CFB"/>
    <a:srgbClr val="83D5FB"/>
    <a:srgbClr val="538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4225" autoAdjust="0"/>
  </p:normalViewPr>
  <p:slideViewPr>
    <p:cSldViewPr>
      <p:cViewPr varScale="1">
        <p:scale>
          <a:sx n="56" d="100"/>
          <a:sy n="56" d="100"/>
        </p:scale>
        <p:origin x="3240" y="18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888" y="780"/>
      </p:cViewPr>
      <p:guideLst>
        <p:guide orient="horz" pos="3126"/>
        <p:guide pos="21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9EE783F-1B2D-8D47-A78F-FB4D3DB7FD40}"/>
              </a:ext>
            </a:extLst>
          </p:cNvPr>
          <p:cNvSpPr>
            <a:spLocks noGrp="1" noChangeArrowheads="1"/>
          </p:cNvSpPr>
          <p:nvPr>
            <p:ph type="hdr" sz="quarter"/>
          </p:nvPr>
        </p:nvSpPr>
        <p:spPr bwMode="auto">
          <a:xfrm>
            <a:off x="0"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US" altLang="en-US"/>
          </a:p>
        </p:txBody>
      </p:sp>
      <p:sp>
        <p:nvSpPr>
          <p:cNvPr id="4099" name="Rectangle 3">
            <a:extLst>
              <a:ext uri="{FF2B5EF4-FFF2-40B4-BE49-F238E27FC236}">
                <a16:creationId xmlns:a16="http://schemas.microsoft.com/office/drawing/2014/main" id="{6161844A-E2F8-3E4F-91DD-61B85425DA2F}"/>
              </a:ext>
            </a:extLst>
          </p:cNvPr>
          <p:cNvSpPr>
            <a:spLocks noGrp="1" noChangeArrowheads="1"/>
          </p:cNvSpPr>
          <p:nvPr>
            <p:ph type="dt" idx="1"/>
          </p:nvPr>
        </p:nvSpPr>
        <p:spPr bwMode="auto">
          <a:xfrm>
            <a:off x="3844925" y="0"/>
            <a:ext cx="29416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altLang="en-US"/>
          </a:p>
        </p:txBody>
      </p:sp>
      <p:sp>
        <p:nvSpPr>
          <p:cNvPr id="38916" name="Rectangle 4">
            <a:extLst>
              <a:ext uri="{FF2B5EF4-FFF2-40B4-BE49-F238E27FC236}">
                <a16:creationId xmlns:a16="http://schemas.microsoft.com/office/drawing/2014/main" id="{FBFE4B47-A6E4-444C-B77F-791398DFF0C1}"/>
              </a:ext>
            </a:extLst>
          </p:cNvPr>
          <p:cNvSpPr>
            <a:spLocks noGrp="1" noRot="1" noChangeAspect="1" noChangeArrowheads="1" noTextEdit="1"/>
          </p:cNvSpPr>
          <p:nvPr>
            <p:ph type="sldImg" idx="2"/>
          </p:nvPr>
        </p:nvSpPr>
        <p:spPr bwMode="auto">
          <a:xfrm>
            <a:off x="912813" y="744538"/>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50C3E20-6472-FB48-8BF7-761F2648FA6A}"/>
              </a:ext>
            </a:extLst>
          </p:cNvPr>
          <p:cNvSpPr>
            <a:spLocks noGrp="1" noChangeArrowheads="1"/>
          </p:cNvSpPr>
          <p:nvPr>
            <p:ph type="body" sz="quarter" idx="3"/>
          </p:nvPr>
        </p:nvSpPr>
        <p:spPr bwMode="auto">
          <a:xfrm>
            <a:off x="679450" y="4714875"/>
            <a:ext cx="5429250" cy="44656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7241D782-9833-DD45-86AA-2539E93F1D4F}"/>
              </a:ext>
            </a:extLst>
          </p:cNvPr>
          <p:cNvSpPr>
            <a:spLocks noGrp="1" noChangeArrowheads="1"/>
          </p:cNvSpPr>
          <p:nvPr>
            <p:ph type="ftr" sz="quarter" idx="4"/>
          </p:nvPr>
        </p:nvSpPr>
        <p:spPr bwMode="auto">
          <a:xfrm>
            <a:off x="0"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US" altLang="en-US"/>
          </a:p>
        </p:txBody>
      </p:sp>
      <p:sp>
        <p:nvSpPr>
          <p:cNvPr id="4103" name="Rectangle 7">
            <a:extLst>
              <a:ext uri="{FF2B5EF4-FFF2-40B4-BE49-F238E27FC236}">
                <a16:creationId xmlns:a16="http://schemas.microsoft.com/office/drawing/2014/main" id="{DDCA7D19-1047-494A-B84D-DDBF9609CAB7}"/>
              </a:ext>
            </a:extLst>
          </p:cNvPr>
          <p:cNvSpPr>
            <a:spLocks noGrp="1" noChangeArrowheads="1"/>
          </p:cNvSpPr>
          <p:nvPr>
            <p:ph type="sldNum" sz="quarter" idx="5"/>
          </p:nvPr>
        </p:nvSpPr>
        <p:spPr bwMode="auto">
          <a:xfrm>
            <a:off x="3844925" y="9426575"/>
            <a:ext cx="29416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a typeface="+mn-ea"/>
              </a:defRPr>
            </a:lvl1pPr>
          </a:lstStyle>
          <a:p>
            <a:pPr>
              <a:defRPr/>
            </a:pPr>
            <a:fld id="{10715D04-BC5D-CB40-BEB0-8EF2ECABA6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rangatamariki.govt.nz/statistics/quarterly-reporting/quarterly-report-december-2019/care-and-protection-statistics-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chrome-extension://oemmndcbldboiebfnladdacbdfmadadm/https:/www.netsafe.org.nz/wp-content/uploads/2020/02/Ng%C4%81taiohimatihikooAotearoaNZchildrensexperiencesofonlinerisksandharm.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thelightproject.co.nz/the-facts/porn-fact-shee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7BBF31EB-89C1-9447-B154-40E3DEE17F35}"/>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E2A08D60-A556-E348-86CE-CDBCEE7C7F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0963" name="Slide Number Placeholder 3">
            <a:extLst>
              <a:ext uri="{FF2B5EF4-FFF2-40B4-BE49-F238E27FC236}">
                <a16:creationId xmlns:a16="http://schemas.microsoft.com/office/drawing/2014/main" id="{CBC1C7AE-2589-DD41-A8CC-4B708C4331C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4F281C1-F58D-8C4F-B33A-C676616C5EA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17687D79-0413-914A-B98B-8D0F9DAE2E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EF68D67-EBB6-744D-B88A-24C6F374135F}" type="slidenum">
              <a:rPr lang="en-US" altLang="en-US" smtClean="0"/>
              <a:pPr/>
              <a:t>10</a:t>
            </a:fld>
            <a:endParaRPr lang="en-US" altLang="en-US"/>
          </a:p>
        </p:txBody>
      </p:sp>
      <p:sp>
        <p:nvSpPr>
          <p:cNvPr id="69634" name="Rectangle 2">
            <a:extLst>
              <a:ext uri="{FF2B5EF4-FFF2-40B4-BE49-F238E27FC236}">
                <a16:creationId xmlns:a16="http://schemas.microsoft.com/office/drawing/2014/main" id="{ED07856C-909B-3245-960D-1E98853B6BB2}"/>
              </a:ext>
            </a:extLst>
          </p:cNvPr>
          <p:cNvSpPr>
            <a:spLocks noGrp="1" noRot="1" noChangeAspect="1" noChangeArrowheads="1" noTextEdit="1"/>
          </p:cNvSpPr>
          <p:nvPr>
            <p:ph type="sldImg"/>
          </p:nvPr>
        </p:nvSpPr>
        <p:spPr>
          <a:xfrm>
            <a:off x="895350" y="771525"/>
            <a:ext cx="4999038" cy="3749675"/>
          </a:xfrm>
          <a:ln/>
        </p:spPr>
      </p:sp>
      <p:sp>
        <p:nvSpPr>
          <p:cNvPr id="69635" name="Rectangle 3">
            <a:extLst>
              <a:ext uri="{FF2B5EF4-FFF2-40B4-BE49-F238E27FC236}">
                <a16:creationId xmlns:a16="http://schemas.microsoft.com/office/drawing/2014/main" id="{24DC29E0-3E04-F045-9A34-E04C129F77A4}"/>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i="1"/>
              <a:t>Note:</a:t>
            </a:r>
            <a:r>
              <a:rPr lang="en-NZ" altLang="en-US" i="1"/>
              <a:t> The following section is best taken by the appropriate teacher(s).</a:t>
            </a:r>
            <a:endParaRPr lang="en-US" altLang="en-US"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4AEAA205-E4DE-2146-9155-D45CAFA471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1AF52FFC-72B1-EC4C-A295-8ED46FDE2D47}" type="slidenum">
              <a:rPr lang="en-US" altLang="en-US" smtClean="0"/>
              <a:pPr/>
              <a:t>11</a:t>
            </a:fld>
            <a:endParaRPr lang="en-US" altLang="en-US"/>
          </a:p>
        </p:txBody>
      </p:sp>
      <p:sp>
        <p:nvSpPr>
          <p:cNvPr id="71682" name="Rectangle 2">
            <a:extLst>
              <a:ext uri="{FF2B5EF4-FFF2-40B4-BE49-F238E27FC236}">
                <a16:creationId xmlns:a16="http://schemas.microsoft.com/office/drawing/2014/main" id="{B11850DB-E71B-A54B-90D8-FA0AB3949BCD}"/>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7C513DC-FA17-DB43-92EA-E6408DA44C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96960085-23AE-2441-89E0-DB09828EEE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819C12C-F91D-EA4C-8E16-19008056CCBF}" type="slidenum">
              <a:rPr lang="en-US" altLang="en-US" smtClean="0"/>
              <a:pPr/>
              <a:t>12</a:t>
            </a:fld>
            <a:endParaRPr lang="en-US" altLang="en-US"/>
          </a:p>
        </p:txBody>
      </p:sp>
      <p:sp>
        <p:nvSpPr>
          <p:cNvPr id="73730" name="Rectangle 2">
            <a:extLst>
              <a:ext uri="{FF2B5EF4-FFF2-40B4-BE49-F238E27FC236}">
                <a16:creationId xmlns:a16="http://schemas.microsoft.com/office/drawing/2014/main" id="{1DBA0D8F-CA6C-8C40-AFA4-F2C61C8C5B00}"/>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66877F42-3317-0245-AB8E-89E13C988B2B}"/>
              </a:ext>
            </a:extLst>
          </p:cNvPr>
          <p:cNvSpPr>
            <a:spLocks noGrp="1" noChangeArrowheads="1"/>
          </p:cNvSpPr>
          <p:nvPr>
            <p:ph type="body" idx="1"/>
          </p:nvPr>
        </p:nvSpPr>
        <p:spPr/>
        <p:txBody>
          <a:bodyPr/>
          <a:lstStyle/>
          <a:p>
            <a:pPr eaLnBrk="1" hangingPunct="1">
              <a:defRPr/>
            </a:pPr>
            <a:r>
              <a:rPr lang="en-NZ" altLang="en-US" b="1" dirty="0"/>
              <a:t>Explain </a:t>
            </a:r>
            <a:r>
              <a:rPr lang="en-NZ" altLang="en-US" dirty="0"/>
              <a:t>that KOS:</a:t>
            </a:r>
          </a:p>
          <a:p>
            <a:pPr marL="171450" indent="-171450" eaLnBrk="1" hangingPunct="1">
              <a:buFont typeface="Arial" panose="020B0604020202020204" pitchFamily="34" charset="0"/>
              <a:buChar char="•"/>
              <a:defRPr/>
            </a:pPr>
            <a:r>
              <a:rPr lang="en-NZ" altLang="en-US" dirty="0"/>
              <a:t>fits within the NZ Curriculum for primary and secondary schools.</a:t>
            </a:r>
          </a:p>
          <a:p>
            <a:pPr marL="171450" indent="-171450" eaLnBrk="1" hangingPunct="1">
              <a:buFont typeface="Arial" panose="020B0604020202020204" pitchFamily="34" charset="0"/>
              <a:buChar char="•"/>
              <a:defRPr/>
            </a:pPr>
            <a:r>
              <a:rPr lang="en-NZ" altLang="en-US" dirty="0"/>
              <a:t>Aligns to achievement objectives within the Health and Physical Education learning area.</a:t>
            </a:r>
          </a:p>
          <a:p>
            <a:pPr marL="171450" indent="-171450" eaLnBrk="1" hangingPunct="1">
              <a:buFont typeface="Arial" panose="020B0604020202020204" pitchFamily="34" charset="0"/>
              <a:buChar char="•"/>
              <a:defRPr/>
            </a:pPr>
            <a:r>
              <a:rPr lang="en-NZ" altLang="en-US" dirty="0"/>
              <a:t>Supports the development of children’s key competencies</a:t>
            </a:r>
          </a:p>
          <a:p>
            <a:pPr marL="171450" indent="-171450" eaLnBrk="1" hangingPunct="1">
              <a:buFont typeface="Arial" panose="020B0604020202020204" pitchFamily="34" charset="0"/>
              <a:buChar char="•"/>
              <a:defRPr/>
            </a:pPr>
            <a:r>
              <a:rPr lang="en-NZ" altLang="en-US" dirty="0"/>
              <a:t>Helps schools create a safe physical and emotional environment </a:t>
            </a:r>
            <a:r>
              <a:rPr lang="en-NZ" altLang="en-US" sz="900" dirty="0"/>
              <a:t>(National Administration Guideline 5)</a:t>
            </a:r>
            <a:endParaRPr lang="en-US" altLang="en-US" sz="900" dirty="0"/>
          </a:p>
          <a:p>
            <a:pPr eaLnBrk="1" hangingPunct="1">
              <a:defRPr/>
            </a:pPr>
            <a:endParaRPr lang="en-NZ" altLang="en-US" b="1" u="sng" dirty="0"/>
          </a:p>
          <a:p>
            <a:pPr eaLnBrk="1" hangingPunct="1">
              <a:defRPr/>
            </a:pPr>
            <a:endParaRPr lang="en-NZ" altLang="en-US" b="1" u="sng" dirty="0"/>
          </a:p>
          <a:p>
            <a:pPr eaLnBrk="1" hangingPunct="1">
              <a:defRPr/>
            </a:pPr>
            <a:endParaRPr lang="en-NZ" altLang="en-US" b="1" u="sng" dirty="0"/>
          </a:p>
          <a:p>
            <a:pPr eaLnBrk="1" hangingPunct="1">
              <a:defRPr/>
            </a:pPr>
            <a:r>
              <a:rPr lang="en-NZ" altLang="en-US" b="1" u="sng" dirty="0"/>
              <a:t>NAG 5</a:t>
            </a:r>
            <a:endParaRPr lang="en-US" altLang="en-US" b="1" u="sng" dirty="0"/>
          </a:p>
          <a:p>
            <a:pPr eaLnBrk="1" hangingPunct="1">
              <a:defRPr/>
            </a:pPr>
            <a:r>
              <a:rPr lang="en-US" altLang="en-US" dirty="0"/>
              <a:t>Each board of trustees is required to:</a:t>
            </a:r>
          </a:p>
          <a:p>
            <a:pPr eaLnBrk="1" hangingPunct="1">
              <a:defRPr/>
            </a:pPr>
            <a:r>
              <a:rPr lang="en-US" altLang="en-US" dirty="0"/>
              <a:t>(a) provide a safe physical and emotional environment for students.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54C8E8A1-0153-1240-9F4F-6D748112DB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87DA3DD2-8923-F54B-BBE1-CDDA6E06BFD1}" type="slidenum">
              <a:rPr lang="en-US" altLang="en-US" smtClean="0"/>
              <a:pPr/>
              <a:t>13</a:t>
            </a:fld>
            <a:endParaRPr lang="en-US" altLang="en-US"/>
          </a:p>
        </p:txBody>
      </p:sp>
      <p:sp>
        <p:nvSpPr>
          <p:cNvPr id="75778" name="Rectangle 7">
            <a:extLst>
              <a:ext uri="{FF2B5EF4-FFF2-40B4-BE49-F238E27FC236}">
                <a16:creationId xmlns:a16="http://schemas.microsoft.com/office/drawing/2014/main" id="{FC96B8DF-D7BB-EB4F-B329-44AA636A91CC}"/>
              </a:ext>
            </a:extLst>
          </p:cNvPr>
          <p:cNvSpPr txBox="1">
            <a:spLocks noGrp="1" noChangeArrowheads="1"/>
          </p:cNvSpPr>
          <p:nvPr/>
        </p:nvSpPr>
        <p:spPr bwMode="auto">
          <a:xfrm>
            <a:off x="3846513" y="9428163"/>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pPr algn="r"/>
            <a:fld id="{CC775B65-DD3D-BA4B-899E-F3D4FAE9F36D}" type="slidenum">
              <a:rPr lang="en-US" altLang="en-US" sz="1200">
                <a:ea typeface="ＭＳ Ｐゴシック" panose="020B0600070205080204" pitchFamily="34" charset="-128"/>
              </a:rPr>
              <a:pPr algn="r"/>
              <a:t>13</a:t>
            </a:fld>
            <a:endParaRPr lang="en-US" altLang="en-US" sz="1200">
              <a:ea typeface="ＭＳ Ｐゴシック" panose="020B0600070205080204" pitchFamily="34" charset="-128"/>
            </a:endParaRPr>
          </a:p>
        </p:txBody>
      </p:sp>
      <p:sp>
        <p:nvSpPr>
          <p:cNvPr id="75779" name="Rectangle 2">
            <a:extLst>
              <a:ext uri="{FF2B5EF4-FFF2-40B4-BE49-F238E27FC236}">
                <a16:creationId xmlns:a16="http://schemas.microsoft.com/office/drawing/2014/main" id="{8CC88C40-9036-C94F-A706-8EC7D669DB3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2CA6346-37D1-AC49-A70F-84E0FE081211}"/>
              </a:ext>
            </a:extLst>
          </p:cNvPr>
          <p:cNvSpPr>
            <a:spLocks noGrp="1" noChangeArrowheads="1"/>
          </p:cNvSpPr>
          <p:nvPr>
            <p:ph type="body" idx="1"/>
          </p:nvPr>
        </p:nvSpPr>
        <p:spPr>
          <a:xfrm>
            <a:off x="904875" y="4714875"/>
            <a:ext cx="4978400" cy="4465638"/>
          </a:xfrm>
        </p:spPr>
        <p:txBody>
          <a:bodyPr/>
          <a:lstStyle/>
          <a:p>
            <a:pPr eaLnBrk="1" hangingPunct="1">
              <a:defRPr/>
            </a:pPr>
            <a:r>
              <a:rPr lang="en-NZ" altLang="en-US" b="1" dirty="0"/>
              <a:t>Explain</a:t>
            </a:r>
            <a:r>
              <a:rPr lang="en-NZ" altLang="en-US" dirty="0"/>
              <a:t> that:</a:t>
            </a:r>
          </a:p>
          <a:p>
            <a:pPr marL="171450" indent="-171450" eaLnBrk="1" hangingPunct="1">
              <a:buFont typeface="Arial" panose="020B0604020202020204" pitchFamily="34" charset="0"/>
              <a:buChar char="•"/>
              <a:defRPr/>
            </a:pPr>
            <a:r>
              <a:rPr lang="en-NZ" altLang="en-US" dirty="0"/>
              <a:t>KOS is able to be taught throughout a student’s entire schooling from Year 0-13.</a:t>
            </a:r>
          </a:p>
          <a:p>
            <a:pPr eaLnBrk="1" hangingPunct="1">
              <a:defRPr/>
            </a:pPr>
            <a:endParaRPr lang="en-NZ" alt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3A141B0F-39F3-BC4C-9848-A4B3B1A675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D0C406C8-9F6B-7142-A4BA-CF08E0DB79B4}" type="slidenum">
              <a:rPr lang="en-US" altLang="en-US" smtClean="0"/>
              <a:pPr/>
              <a:t>14</a:t>
            </a:fld>
            <a:endParaRPr lang="en-US" altLang="en-US"/>
          </a:p>
        </p:txBody>
      </p:sp>
      <p:sp>
        <p:nvSpPr>
          <p:cNvPr id="77826" name="Rectangle 2">
            <a:extLst>
              <a:ext uri="{FF2B5EF4-FFF2-40B4-BE49-F238E27FC236}">
                <a16:creationId xmlns:a16="http://schemas.microsoft.com/office/drawing/2014/main" id="{F9C3EDDC-7329-2749-B641-756A2C7300D9}"/>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95172B7-F879-5A46-812C-B5396EDBD7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i="1" dirty="0"/>
              <a:t>Note 1: </a:t>
            </a:r>
            <a:r>
              <a:rPr lang="en-NZ" altLang="en-US" i="1" dirty="0"/>
              <a:t>You can choose to remove this slide if it is not applicable to this school. </a:t>
            </a:r>
          </a:p>
          <a:p>
            <a:pPr marL="228600" indent="-228600" eaLnBrk="1" hangingPunct="1"/>
            <a:r>
              <a:rPr lang="en-NZ" altLang="en-US" b="1" dirty="0"/>
              <a:t>  </a:t>
            </a:r>
          </a:p>
          <a:p>
            <a:pPr marL="228600" indent="-228600" eaLnBrk="1" hangingPunct="1"/>
            <a:r>
              <a:rPr lang="en-NZ" altLang="en-US" b="1" i="1" dirty="0"/>
              <a:t>Note 2: </a:t>
            </a:r>
            <a:r>
              <a:rPr lang="en-NZ" altLang="en-US" i="1" dirty="0"/>
              <a:t>This slide could be presented by the junior syndicate leader.</a:t>
            </a:r>
          </a:p>
          <a:p>
            <a:pPr marL="228600" indent="-228600" eaLnBrk="1" hangingPunct="1"/>
            <a:endParaRPr lang="en-NZ" altLang="en-US" dirty="0"/>
          </a:p>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dirty="0"/>
              <a:t>I am unique</a:t>
            </a:r>
          </a:p>
          <a:p>
            <a:pPr marL="685800" lvl="1" indent="-228600" eaLnBrk="1" hangingPunct="1"/>
            <a:r>
              <a:rPr lang="en-NZ" altLang="en-US" dirty="0"/>
              <a:t>Who we are</a:t>
            </a:r>
          </a:p>
          <a:p>
            <a:pPr marL="685800" lvl="1" indent="-228600" eaLnBrk="1" hangingPunct="1"/>
            <a:r>
              <a:rPr lang="en-NZ" altLang="en-US" dirty="0"/>
              <a:t>How we feel</a:t>
            </a:r>
          </a:p>
          <a:p>
            <a:pPr marL="228600" indent="-228600" eaLnBrk="1" hangingPunct="1">
              <a:buFontTx/>
              <a:buAutoNum type="arabicPeriod"/>
            </a:pPr>
            <a:r>
              <a:rPr lang="en-NZ" altLang="en-US" dirty="0"/>
              <a:t>My body is my own</a:t>
            </a:r>
          </a:p>
          <a:p>
            <a:pPr marL="685800" lvl="1" indent="-228600" eaLnBrk="1" hangingPunct="1"/>
            <a:r>
              <a:rPr lang="en-NZ" altLang="en-US" dirty="0"/>
              <a:t>Physically me (naming parts of body) – explain why we use proper names </a:t>
            </a:r>
            <a:r>
              <a:rPr lang="en-NZ" altLang="en-US" dirty="0" err="1"/>
              <a:t>eg</a:t>
            </a:r>
            <a:r>
              <a:rPr lang="en-NZ" altLang="en-US" dirty="0"/>
              <a:t> penis, vagina </a:t>
            </a:r>
          </a:p>
          <a:p>
            <a:pPr marL="685800" lvl="1" indent="-228600" eaLnBrk="1" hangingPunct="1"/>
            <a:r>
              <a:rPr lang="en-NZ" altLang="en-US" dirty="0"/>
              <a:t>Touch</a:t>
            </a:r>
          </a:p>
          <a:p>
            <a:pPr marL="228600" indent="-228600" eaLnBrk="1" hangingPunct="1">
              <a:buFontTx/>
              <a:buAutoNum type="arabicPeriod"/>
            </a:pPr>
            <a:r>
              <a:rPr lang="en-NZ" altLang="en-US" dirty="0"/>
              <a:t>Dealing with unwanted touch and behaviour</a:t>
            </a:r>
          </a:p>
          <a:p>
            <a:pPr marL="685800" lvl="1" indent="-228600" eaLnBrk="1" hangingPunct="1"/>
            <a:r>
              <a:rPr lang="en-NZ" altLang="en-US" dirty="0"/>
              <a:t>Saying “no”</a:t>
            </a:r>
          </a:p>
          <a:p>
            <a:pPr marL="685800" lvl="1" indent="-228600" eaLnBrk="1" hangingPunct="1"/>
            <a:r>
              <a:rPr lang="en-NZ" altLang="en-US" dirty="0"/>
              <a:t>Secrets and tricks</a:t>
            </a:r>
          </a:p>
          <a:p>
            <a:pPr marL="228600" indent="-228600" eaLnBrk="1" hangingPunct="1">
              <a:buFontTx/>
              <a:buAutoNum type="arabicPeriod"/>
            </a:pPr>
            <a:r>
              <a:rPr lang="en-NZ" altLang="en-US" dirty="0"/>
              <a:t>Adults who help</a:t>
            </a:r>
          </a:p>
          <a:p>
            <a:pPr marL="685800" lvl="1" indent="-228600" eaLnBrk="1" hangingPunct="1"/>
            <a:r>
              <a:rPr lang="en-NZ" altLang="en-US" dirty="0"/>
              <a:t>Asking people we trust for help</a:t>
            </a:r>
          </a:p>
          <a:p>
            <a:pPr marL="685800" lvl="1" indent="-228600" eaLnBrk="1" hangingPunct="1"/>
            <a:r>
              <a:rPr lang="en-NZ" altLang="en-US" dirty="0"/>
              <a:t>Safety rules</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B078DCE7-11CB-0244-ADBF-C616B80FB1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6FB046CF-041F-4D4D-BCDA-9DDBC2EB491C}" type="slidenum">
              <a:rPr lang="en-US" altLang="en-US" smtClean="0"/>
              <a:pPr/>
              <a:t>15</a:t>
            </a:fld>
            <a:endParaRPr lang="en-US" altLang="en-US"/>
          </a:p>
        </p:txBody>
      </p:sp>
      <p:sp>
        <p:nvSpPr>
          <p:cNvPr id="79874" name="Rectangle 2">
            <a:extLst>
              <a:ext uri="{FF2B5EF4-FFF2-40B4-BE49-F238E27FC236}">
                <a16:creationId xmlns:a16="http://schemas.microsoft.com/office/drawing/2014/main" id="{CAF1248B-6AC6-B945-B99A-340B9346616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883CCAB-A1C4-8E41-9B05-94EA1E46EF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i="1" dirty="0"/>
              <a:t>Note 1: </a:t>
            </a:r>
            <a:r>
              <a:rPr lang="en-NZ" altLang="en-US" i="1" dirty="0"/>
              <a:t>You can choose to remove this slide if it is not applicable to this school. </a:t>
            </a:r>
          </a:p>
          <a:p>
            <a:pPr marL="228600" indent="-228600" eaLnBrk="1" hangingPunct="1"/>
            <a:r>
              <a:rPr lang="en-NZ" altLang="en-US" b="1" dirty="0"/>
              <a:t>  </a:t>
            </a:r>
          </a:p>
          <a:p>
            <a:pPr marL="228600" indent="-228600" eaLnBrk="1" hangingPunct="1"/>
            <a:r>
              <a:rPr lang="en-NZ" altLang="en-US" b="1" i="1" dirty="0"/>
              <a:t>Note 2: </a:t>
            </a:r>
            <a:r>
              <a:rPr lang="en-NZ" altLang="en-US" i="1" dirty="0"/>
              <a:t>This slide could be presented by the middle syndicate leader.</a:t>
            </a:r>
          </a:p>
          <a:p>
            <a:pPr marL="228600" indent="-228600" eaLnBrk="1" hangingPunct="1"/>
            <a:endParaRPr lang="en-NZ" altLang="en-US" b="1" dirty="0"/>
          </a:p>
          <a:p>
            <a:pPr marL="228600" indent="-228600" eaLnBrk="1" hangingPunct="1"/>
            <a:endParaRPr lang="en-NZ" altLang="en-US" b="1" dirty="0"/>
          </a:p>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dirty="0"/>
              <a:t>Confident me </a:t>
            </a:r>
          </a:p>
          <a:p>
            <a:pPr marL="685800" lvl="1" indent="-228600" eaLnBrk="1" hangingPunct="1"/>
            <a:r>
              <a:rPr lang="en-NZ" altLang="en-US" dirty="0"/>
              <a:t>About me</a:t>
            </a:r>
          </a:p>
          <a:p>
            <a:pPr marL="685800" lvl="1" indent="-228600" eaLnBrk="1" hangingPunct="1"/>
            <a:r>
              <a:rPr lang="en-NZ" altLang="en-US" dirty="0"/>
              <a:t>I can decide</a:t>
            </a:r>
          </a:p>
          <a:p>
            <a:pPr marL="228600" indent="-228600" eaLnBrk="1" hangingPunct="1">
              <a:buFontTx/>
              <a:buAutoNum type="arabicPeriod"/>
            </a:pPr>
            <a:r>
              <a:rPr lang="en-NZ" altLang="en-US" dirty="0"/>
              <a:t>Safe or unsafe?</a:t>
            </a:r>
          </a:p>
          <a:p>
            <a:pPr marL="685800" lvl="1" indent="-228600" eaLnBrk="1" hangingPunct="1"/>
            <a:r>
              <a:rPr lang="en-NZ" altLang="en-US" dirty="0"/>
              <a:t>The real world</a:t>
            </a:r>
          </a:p>
          <a:p>
            <a:pPr marL="685800" lvl="1" indent="-228600" eaLnBrk="1" hangingPunct="1"/>
            <a:r>
              <a:rPr lang="en-NZ" altLang="en-US" dirty="0"/>
              <a:t>The digital world</a:t>
            </a:r>
          </a:p>
          <a:p>
            <a:pPr marL="228600" indent="-228600" eaLnBrk="1" hangingPunct="1">
              <a:buFontTx/>
              <a:buAutoNum type="arabicPeriod"/>
            </a:pPr>
            <a:r>
              <a:rPr lang="en-NZ" altLang="en-US" dirty="0"/>
              <a:t>No excuse for abuse</a:t>
            </a:r>
          </a:p>
          <a:p>
            <a:pPr marL="685800" lvl="1" indent="-228600" eaLnBrk="1" hangingPunct="1"/>
            <a:r>
              <a:rPr lang="en-NZ" altLang="en-US" dirty="0"/>
              <a:t>About abuse</a:t>
            </a:r>
          </a:p>
          <a:p>
            <a:pPr marL="685800" lvl="1" indent="-228600" eaLnBrk="1" hangingPunct="1"/>
            <a:r>
              <a:rPr lang="en-NZ" altLang="en-US" dirty="0"/>
              <a:t>Bribes, secrets and tricks</a:t>
            </a:r>
          </a:p>
          <a:p>
            <a:pPr marL="228600" indent="-228600" eaLnBrk="1" hangingPunct="1">
              <a:buFontTx/>
              <a:buAutoNum type="arabicPeriod"/>
            </a:pPr>
            <a:r>
              <a:rPr lang="en-NZ" altLang="en-US" dirty="0"/>
              <a:t>Why should I tell?</a:t>
            </a:r>
          </a:p>
          <a:p>
            <a:pPr marL="685800" lvl="1" indent="-228600" eaLnBrk="1" hangingPunct="1"/>
            <a:r>
              <a:rPr lang="en-NZ" altLang="en-US" dirty="0"/>
              <a:t>Getting help</a:t>
            </a:r>
          </a:p>
          <a:p>
            <a:pPr marL="685800" lvl="1" indent="-228600" eaLnBrk="1" hangingPunct="1"/>
            <a:r>
              <a:rPr lang="en-NZ" altLang="en-US" dirty="0"/>
              <a:t>What now?</a:t>
            </a:r>
          </a:p>
          <a:p>
            <a:pPr marL="228600" indent="-228600" eaLnBrk="1" hangingPunct="1"/>
            <a:endParaRPr lang="en-NZ" altLang="en-US" dirty="0"/>
          </a:p>
          <a:p>
            <a:pPr marL="228600" indent="-228600"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143FDE5B-B87D-1A43-9186-A13F355CE9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C663D55B-0FAF-6A4F-8ED1-1E16B8519822}" type="slidenum">
              <a:rPr lang="en-US" altLang="en-US" smtClean="0"/>
              <a:pPr/>
              <a:t>16</a:t>
            </a:fld>
            <a:endParaRPr lang="en-US" altLang="en-US"/>
          </a:p>
        </p:txBody>
      </p:sp>
      <p:sp>
        <p:nvSpPr>
          <p:cNvPr id="81922" name="Rectangle 2">
            <a:extLst>
              <a:ext uri="{FF2B5EF4-FFF2-40B4-BE49-F238E27FC236}">
                <a16:creationId xmlns:a16="http://schemas.microsoft.com/office/drawing/2014/main" id="{84FA4E96-3EA2-3D43-AE94-A8EF8A7200AB}"/>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AF390728-F0C2-6A44-8DAD-AA550E170A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lnSpc>
                <a:spcPct val="80000"/>
              </a:lnSpc>
            </a:pPr>
            <a:r>
              <a:rPr lang="en-NZ" altLang="en-US" b="1" i="1" dirty="0"/>
              <a:t>Note 1: </a:t>
            </a:r>
            <a:r>
              <a:rPr lang="en-NZ" altLang="en-US" i="1" dirty="0"/>
              <a:t>You can choose to remove this slide if it is not applicable to this school. </a:t>
            </a:r>
          </a:p>
          <a:p>
            <a:pPr marL="228600" indent="-228600" eaLnBrk="1" hangingPunct="1">
              <a:lnSpc>
                <a:spcPct val="80000"/>
              </a:lnSpc>
            </a:pPr>
            <a:r>
              <a:rPr lang="en-NZ" altLang="en-US" b="1" dirty="0"/>
              <a:t>  </a:t>
            </a:r>
          </a:p>
          <a:p>
            <a:pPr marL="228600" indent="-228600" eaLnBrk="1" hangingPunct="1">
              <a:lnSpc>
                <a:spcPct val="80000"/>
              </a:lnSpc>
            </a:pPr>
            <a:r>
              <a:rPr lang="en-NZ" altLang="en-US" b="1" i="1" dirty="0"/>
              <a:t>Note 2: </a:t>
            </a:r>
            <a:r>
              <a:rPr lang="en-NZ" altLang="en-US" i="1" dirty="0"/>
              <a:t>This slide could be presented by the senior syndicate leader.</a:t>
            </a:r>
          </a:p>
          <a:p>
            <a:pPr marL="228600" indent="-228600" eaLnBrk="1" hangingPunct="1"/>
            <a:endParaRPr lang="en-NZ" altLang="en-US" b="1" dirty="0"/>
          </a:p>
          <a:p>
            <a:pPr marL="228600" indent="-228600" eaLnBrk="1" hangingPunct="1"/>
            <a:r>
              <a:rPr lang="en-NZ" altLang="en-US" b="1" dirty="0"/>
              <a:t>Refer</a:t>
            </a:r>
            <a:r>
              <a:rPr lang="en-NZ" altLang="en-US" dirty="0"/>
              <a:t> to focus areas:</a:t>
            </a:r>
          </a:p>
          <a:p>
            <a:pPr marL="228600" indent="-228600" eaLnBrk="1" hangingPunct="1">
              <a:buFontTx/>
              <a:buAutoNum type="arabicPeriod"/>
            </a:pPr>
            <a:r>
              <a:rPr lang="en-NZ" altLang="en-US" sz="1400" dirty="0"/>
              <a:t>Keeping one step ahead</a:t>
            </a:r>
          </a:p>
          <a:p>
            <a:pPr marL="685800" lvl="1" indent="-228600" eaLnBrk="1" hangingPunct="1"/>
            <a:r>
              <a:rPr lang="en-NZ" altLang="en-US" sz="1400" dirty="0"/>
              <a:t>Choosing safe options</a:t>
            </a:r>
          </a:p>
          <a:p>
            <a:pPr marL="228600" indent="-228600" eaLnBrk="1" hangingPunct="1">
              <a:buFontTx/>
              <a:buAutoNum type="arabicPeriod"/>
            </a:pPr>
            <a:r>
              <a:rPr lang="en-NZ" altLang="en-US" sz="1400" dirty="0"/>
              <a:t>I’m responsible for others too</a:t>
            </a:r>
          </a:p>
          <a:p>
            <a:pPr marL="685800" lvl="1" indent="-228600" eaLnBrk="1" hangingPunct="1"/>
            <a:r>
              <a:rPr lang="en-NZ" altLang="en-US" sz="1400" dirty="0"/>
              <a:t>Bullying</a:t>
            </a:r>
          </a:p>
          <a:p>
            <a:pPr marL="685800" lvl="1" indent="-228600" eaLnBrk="1" hangingPunct="1"/>
            <a:r>
              <a:rPr lang="en-NZ" altLang="en-US" sz="1400" dirty="0"/>
              <a:t>Caring for others</a:t>
            </a:r>
          </a:p>
          <a:p>
            <a:pPr marL="228600" indent="-228600" eaLnBrk="1" hangingPunct="1">
              <a:buFontTx/>
              <a:buAutoNum type="arabicPeriod"/>
            </a:pPr>
            <a:r>
              <a:rPr lang="en-NZ" altLang="en-US" sz="1400" dirty="0"/>
              <a:t>Finding out about abuse</a:t>
            </a:r>
          </a:p>
          <a:p>
            <a:pPr marL="685800" lvl="1" indent="-228600" eaLnBrk="1" hangingPunct="1"/>
            <a:r>
              <a:rPr lang="en-NZ" altLang="en-US" sz="1400" dirty="0"/>
              <a:t>Identifying abuse</a:t>
            </a:r>
          </a:p>
          <a:p>
            <a:pPr marL="685800" lvl="1" indent="-228600" eaLnBrk="1" hangingPunct="1"/>
            <a:r>
              <a:rPr lang="en-NZ" altLang="en-US" sz="1400" dirty="0"/>
              <a:t>Feelings about abuse</a:t>
            </a:r>
          </a:p>
          <a:p>
            <a:pPr marL="685800" lvl="1" indent="-228600" eaLnBrk="1" hangingPunct="1"/>
            <a:r>
              <a:rPr lang="en-NZ" altLang="en-US" sz="1400" dirty="0"/>
              <a:t>Responding to abuse</a:t>
            </a:r>
          </a:p>
          <a:p>
            <a:pPr marL="228600" indent="-228600" eaLnBrk="1" hangingPunct="1">
              <a:buFontTx/>
              <a:buAutoNum type="arabicPeriod"/>
            </a:pPr>
            <a:r>
              <a:rPr lang="en-NZ" altLang="en-US" sz="1400" dirty="0"/>
              <a:t>Families working together</a:t>
            </a:r>
          </a:p>
          <a:p>
            <a:pPr marL="685800" lvl="1" indent="-228600" eaLnBrk="1" hangingPunct="1"/>
            <a:r>
              <a:rPr lang="en-NZ" altLang="en-US" sz="1400" dirty="0"/>
              <a:t>Family discipline</a:t>
            </a:r>
          </a:p>
          <a:p>
            <a:pPr marL="685800" lvl="1" indent="-228600" eaLnBrk="1" hangingPunct="1"/>
            <a:r>
              <a:rPr lang="en-NZ" altLang="en-US" sz="1400" dirty="0"/>
              <a:t>Family stress</a:t>
            </a:r>
          </a:p>
          <a:p>
            <a:pPr marL="228600" indent="-228600" eaLnBrk="1" hangingPunct="1">
              <a:buFontTx/>
              <a:buAutoNum type="arabicPeriod"/>
            </a:pPr>
            <a:r>
              <a:rPr lang="en-NZ" altLang="en-US" sz="1400" dirty="0"/>
              <a:t>Reporting abuse</a:t>
            </a:r>
          </a:p>
          <a:p>
            <a:pPr marL="685800" lvl="1" indent="-228600" eaLnBrk="1" hangingPunct="1"/>
            <a:r>
              <a:rPr lang="en-NZ" altLang="en-US" sz="1400" dirty="0"/>
              <a:t>Deciding what to do</a:t>
            </a:r>
          </a:p>
          <a:p>
            <a:pPr marL="685800" lvl="1" indent="-228600" eaLnBrk="1" hangingPunct="1"/>
            <a:r>
              <a:rPr lang="en-NZ" altLang="en-US" sz="1400" dirty="0"/>
              <a:t>Reporting abuse</a:t>
            </a:r>
          </a:p>
          <a:p>
            <a:pPr marL="228600" indent="-228600" eaLnBrk="1" hangingPunct="1">
              <a:buFontTx/>
              <a:buAutoNum type="arabicPeriod"/>
            </a:pPr>
            <a:r>
              <a:rPr lang="en-NZ" altLang="en-US" sz="1400" dirty="0"/>
              <a:t>What happens now?</a:t>
            </a:r>
          </a:p>
          <a:p>
            <a:pPr marL="685800" lvl="1" indent="-228600" eaLnBrk="1" hangingPunct="1"/>
            <a:r>
              <a:rPr lang="en-NZ" altLang="en-US" sz="1400" dirty="0"/>
              <a:t>What happens after I tell?</a:t>
            </a:r>
          </a:p>
          <a:p>
            <a:pPr marL="685800" lvl="1" indent="-228600" eaLnBrk="1" hangingPunct="1"/>
            <a:r>
              <a:rPr lang="en-NZ" altLang="en-US" sz="1400" dirty="0"/>
              <a:t>Sharing new knowledge</a:t>
            </a:r>
          </a:p>
          <a:p>
            <a:pPr marL="228600" indent="-228600" eaLnBrk="1" hangingPunct="1"/>
            <a:endParaRPr lang="en-US" alt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8A7CCC17-DA72-3140-8532-3A68B305C1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D9E99F8B-8D27-C24B-AFF7-3293074BF5EB}" type="slidenum">
              <a:rPr lang="en-US" altLang="en-US" smtClean="0"/>
              <a:pPr/>
              <a:t>17</a:t>
            </a:fld>
            <a:endParaRPr lang="en-US" altLang="en-US"/>
          </a:p>
        </p:txBody>
      </p:sp>
      <p:sp>
        <p:nvSpPr>
          <p:cNvPr id="83970" name="Rectangle 2">
            <a:extLst>
              <a:ext uri="{FF2B5EF4-FFF2-40B4-BE49-F238E27FC236}">
                <a16:creationId xmlns:a16="http://schemas.microsoft.com/office/drawing/2014/main" id="{A8E6C515-13D2-E647-A278-22FB36CE2603}"/>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46126028-D664-C94A-B5AB-6CFF987B43C0}"/>
              </a:ext>
            </a:extLst>
          </p:cNvPr>
          <p:cNvSpPr>
            <a:spLocks noGrp="1" noChangeArrowheads="1"/>
          </p:cNvSpPr>
          <p:nvPr>
            <p:ph type="body" idx="1"/>
          </p:nvPr>
        </p:nvSpPr>
        <p:spPr/>
        <p:txBody>
          <a:bodyPr/>
          <a:lstStyle/>
          <a:p>
            <a:pPr eaLnBrk="1" hangingPunct="1">
              <a:lnSpc>
                <a:spcPct val="80000"/>
              </a:lnSpc>
              <a:defRPr/>
            </a:pPr>
            <a:r>
              <a:rPr lang="en-NZ" altLang="en-US" b="1" i="1" dirty="0"/>
              <a:t>Note 1: </a:t>
            </a:r>
            <a:r>
              <a:rPr lang="en-NZ" altLang="en-US" i="1" dirty="0"/>
              <a:t>You can choose to remove this slide if it is not applicable to this school. </a:t>
            </a:r>
          </a:p>
          <a:p>
            <a:pPr eaLnBrk="1" hangingPunct="1">
              <a:lnSpc>
                <a:spcPct val="80000"/>
              </a:lnSpc>
              <a:defRPr/>
            </a:pPr>
            <a:r>
              <a:rPr lang="en-NZ" altLang="en-US" b="1" dirty="0"/>
              <a:t>  </a:t>
            </a:r>
          </a:p>
          <a:p>
            <a:pPr eaLnBrk="1" hangingPunct="1">
              <a:lnSpc>
                <a:spcPct val="80000"/>
              </a:lnSpc>
              <a:defRPr/>
            </a:pPr>
            <a:r>
              <a:rPr lang="en-NZ" altLang="en-US" b="1" i="1" dirty="0"/>
              <a:t>Note 2: </a:t>
            </a:r>
            <a:r>
              <a:rPr lang="en-NZ" altLang="en-US" i="1" dirty="0"/>
              <a:t>This slide could be presented by the appropriate Head of Department or teacher.</a:t>
            </a:r>
          </a:p>
          <a:p>
            <a:pPr eaLnBrk="1" hangingPunct="1">
              <a:defRPr/>
            </a:pPr>
            <a:endParaRPr lang="en-NZ" altLang="en-US" dirty="0"/>
          </a:p>
          <a:p>
            <a:pPr eaLnBrk="1" hangingPunct="1">
              <a:defRPr/>
            </a:pPr>
            <a:r>
              <a:rPr lang="en-NZ" altLang="en-US" b="1" dirty="0"/>
              <a:t>Explain </a:t>
            </a:r>
            <a:r>
              <a:rPr lang="en-NZ" altLang="en-US" dirty="0"/>
              <a:t>that it has</a:t>
            </a:r>
          </a:p>
          <a:p>
            <a:pPr marL="171450" indent="-171450" eaLnBrk="1" hangingPunct="1">
              <a:buFont typeface="Arial" panose="020B0604020202020204" pitchFamily="34" charset="0"/>
              <a:buChar char="•"/>
              <a:defRPr/>
            </a:pPr>
            <a:r>
              <a:rPr lang="en-NZ" altLang="en-US" dirty="0"/>
              <a:t>core health modules for years 9-10 and 11-13</a:t>
            </a:r>
          </a:p>
          <a:p>
            <a:pPr marL="171450" indent="-171450" eaLnBrk="1" hangingPunct="1">
              <a:buFont typeface="Arial" panose="020B0604020202020204" pitchFamily="34" charset="0"/>
              <a:buChar char="•"/>
              <a:defRPr/>
            </a:pPr>
            <a:r>
              <a:rPr lang="en-NZ" altLang="en-US" dirty="0"/>
              <a:t>an activity bank.</a:t>
            </a:r>
          </a:p>
          <a:p>
            <a:pPr eaLnBrk="1" hangingPunct="1">
              <a:defRPr/>
            </a:pPr>
            <a:endParaRPr lang="en-NZ" altLang="en-US" dirty="0"/>
          </a:p>
          <a:p>
            <a:pPr eaLnBrk="1" hangingPunct="1">
              <a:defRPr/>
            </a:pPr>
            <a:r>
              <a:rPr lang="en-NZ" altLang="en-US" b="1" dirty="0"/>
              <a:t>Explain </a:t>
            </a:r>
            <a:r>
              <a:rPr lang="en-NZ" altLang="en-US" dirty="0"/>
              <a:t>that the activity bank:</a:t>
            </a:r>
          </a:p>
          <a:p>
            <a:pPr marL="171450" indent="-171450" eaLnBrk="1" hangingPunct="1">
              <a:buFont typeface="Arial" panose="020B0604020202020204" pitchFamily="34" charset="0"/>
              <a:buChar char="•"/>
              <a:defRPr/>
            </a:pPr>
            <a:r>
              <a:rPr lang="en-NZ" altLang="en-US" dirty="0"/>
              <a:t>contains 20 activities </a:t>
            </a:r>
          </a:p>
          <a:p>
            <a:pPr marL="171450" indent="-171450" eaLnBrk="1" hangingPunct="1">
              <a:buFont typeface="Arial" panose="020B0604020202020204" pitchFamily="34" charset="0"/>
              <a:buChar char="•"/>
              <a:defRPr/>
            </a:pPr>
            <a:r>
              <a:rPr lang="en-NZ" altLang="en-US" dirty="0"/>
              <a:t>can be used in a variety of ways and at different times by the school, to ensure that KOS is regularly and consistently presented throughout the year.  </a:t>
            </a:r>
          </a:p>
          <a:p>
            <a:pPr eaLnBrk="1" hangingPunct="1">
              <a:defRPr/>
            </a:pPr>
            <a:endParaRPr lang="en-NZ" altLang="en-US" dirty="0"/>
          </a:p>
          <a:p>
            <a:pPr eaLnBrk="1" hangingPunct="1">
              <a:defRPr/>
            </a:pPr>
            <a:r>
              <a:rPr lang="en-NZ" altLang="en-US" dirty="0"/>
              <a:t>Suggestions for use:</a:t>
            </a:r>
          </a:p>
          <a:p>
            <a:pPr marL="171450" indent="-171450" eaLnBrk="1" hangingPunct="1">
              <a:buFont typeface="Arial" panose="020B0604020202020204" pitchFamily="34" charset="0"/>
              <a:buChar char="•"/>
              <a:defRPr/>
            </a:pPr>
            <a:r>
              <a:rPr lang="en-NZ" altLang="en-US" dirty="0"/>
              <a:t>Delivered by form or home group teachers in form time.</a:t>
            </a:r>
          </a:p>
          <a:p>
            <a:pPr marL="171450" indent="-171450" eaLnBrk="1" hangingPunct="1">
              <a:buFont typeface="Arial" panose="020B0604020202020204" pitchFamily="34" charset="0"/>
              <a:buChar char="•"/>
              <a:defRPr/>
            </a:pPr>
            <a:r>
              <a:rPr lang="en-NZ" altLang="en-US" dirty="0"/>
              <a:t>Delivered by subject teachers as part of the curriculum.</a:t>
            </a:r>
          </a:p>
          <a:p>
            <a:pPr marL="171450" indent="-171450" eaLnBrk="1" hangingPunct="1">
              <a:buFont typeface="Arial" panose="020B0604020202020204" pitchFamily="34" charset="0"/>
              <a:buChar char="•"/>
              <a:defRPr/>
            </a:pPr>
            <a:r>
              <a:rPr lang="en-NZ" altLang="en-US" dirty="0"/>
              <a:t>Delivered by Health co-ordinator in partnership with subject teacher.</a:t>
            </a:r>
          </a:p>
          <a:p>
            <a:pPr marL="171450" indent="-171450" eaLnBrk="1" hangingPunct="1">
              <a:buFont typeface="Arial" panose="020B0604020202020204" pitchFamily="34" charset="0"/>
              <a:buChar char="•"/>
              <a:defRPr/>
            </a:pPr>
            <a:r>
              <a:rPr lang="en-NZ" altLang="en-US" dirty="0"/>
              <a:t>Delivered by Guidance Counsellors or Deans in partnership with teachers.</a:t>
            </a:r>
          </a:p>
          <a:p>
            <a:pPr marL="171450" indent="-171450" eaLnBrk="1" hangingPunct="1">
              <a:buFont typeface="Arial" panose="020B0604020202020204" pitchFamily="34" charset="0"/>
              <a:buChar char="•"/>
              <a:defRPr/>
            </a:pPr>
            <a:r>
              <a:rPr lang="en-NZ" altLang="en-US" dirty="0"/>
              <a:t>Delivered by peer or associate leaders, supported by teachers.</a:t>
            </a:r>
          </a:p>
          <a:p>
            <a:pPr marL="171450" indent="-171450" eaLnBrk="1" hangingPunct="1">
              <a:buFont typeface="Arial" panose="020B0604020202020204" pitchFamily="34" charset="0"/>
              <a:buChar char="•"/>
              <a:defRPr/>
            </a:pPr>
            <a:r>
              <a:rPr lang="en-NZ" altLang="en-US" dirty="0"/>
              <a:t>Delivered by SCOs in partnership with teachers.</a:t>
            </a:r>
          </a:p>
          <a:p>
            <a:pPr marL="171450" indent="-171450" eaLnBrk="1" hangingPunct="1">
              <a:buFont typeface="Arial" panose="020B0604020202020204" pitchFamily="34" charset="0"/>
              <a:buChar char="•"/>
              <a:defRPr/>
            </a:pPr>
            <a:r>
              <a:rPr lang="en-NZ" altLang="en-US" dirty="0"/>
              <a:t>Year 13 students facilitate activities with Years 9-10.</a:t>
            </a:r>
          </a:p>
          <a:p>
            <a:pPr marL="171450" indent="-171450" eaLnBrk="1" hangingPunct="1">
              <a:buFont typeface="Arial" panose="020B0604020202020204" pitchFamily="34" charset="0"/>
              <a:buChar char="•"/>
              <a:defRPr/>
            </a:pPr>
            <a:r>
              <a:rPr lang="en-NZ" altLang="en-US" dirty="0"/>
              <a:t>As a special KOS lesson taught across all classes at one time with the teacher who usually takes the class at that time.</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DEADC371-DA73-204C-B451-F01B111778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CA7BD7A9-5416-6B48-AF3D-A944D7F867D3}" type="slidenum">
              <a:rPr lang="en-US" altLang="en-US" smtClean="0"/>
              <a:pPr/>
              <a:t>18</a:t>
            </a:fld>
            <a:endParaRPr lang="en-US" altLang="en-US"/>
          </a:p>
        </p:txBody>
      </p:sp>
      <p:sp>
        <p:nvSpPr>
          <p:cNvPr id="86018" name="Rectangle 2">
            <a:extLst>
              <a:ext uri="{FF2B5EF4-FFF2-40B4-BE49-F238E27FC236}">
                <a16:creationId xmlns:a16="http://schemas.microsoft.com/office/drawing/2014/main" id="{DD2E63C7-36FA-0B4F-87B6-26CFC5A7BD09}"/>
              </a:ext>
            </a:extLst>
          </p:cNvPr>
          <p:cNvSpPr>
            <a:spLocks noGrp="1" noRot="1" noChangeAspect="1" noChangeArrowheads="1" noTextEdit="1"/>
          </p:cNvSpPr>
          <p:nvPr>
            <p:ph type="sldImg"/>
          </p:nvPr>
        </p:nvSpPr>
        <p:spPr>
          <a:xfrm>
            <a:off x="895350" y="771525"/>
            <a:ext cx="4999038" cy="3749675"/>
          </a:xfrm>
          <a:ln/>
        </p:spPr>
      </p:sp>
      <p:sp>
        <p:nvSpPr>
          <p:cNvPr id="86019" name="Rectangle 3">
            <a:extLst>
              <a:ext uri="{FF2B5EF4-FFF2-40B4-BE49-F238E27FC236}">
                <a16:creationId xmlns:a16="http://schemas.microsoft.com/office/drawing/2014/main" id="{3A2F924D-D67A-8E46-A401-4EF397C7AE2C}"/>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85CDA0D7-00B6-5342-9DA9-0D1332F2D5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8F403161-5542-B042-8BC2-96342E8578C2}" type="slidenum">
              <a:rPr lang="en-US" altLang="en-US" smtClean="0"/>
              <a:pPr/>
              <a:t>19</a:t>
            </a:fld>
            <a:endParaRPr lang="en-US" altLang="en-US"/>
          </a:p>
        </p:txBody>
      </p:sp>
      <p:sp>
        <p:nvSpPr>
          <p:cNvPr id="88066" name="Rectangle 2">
            <a:extLst>
              <a:ext uri="{FF2B5EF4-FFF2-40B4-BE49-F238E27FC236}">
                <a16:creationId xmlns:a16="http://schemas.microsoft.com/office/drawing/2014/main" id="{9AE246DB-D2B4-EF4F-8D05-923AB1482C1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159A1E05-CB0A-4147-A276-3D210496B5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a:t>Explain that the SCO’s role is to:</a:t>
            </a:r>
          </a:p>
          <a:p>
            <a:pPr eaLnBrk="1" hangingPunct="1"/>
            <a:endParaRPr lang="en-NZ" altLang="en-US"/>
          </a:p>
          <a:p>
            <a:pPr eaLnBrk="1" hangingPunct="1"/>
            <a:r>
              <a:rPr lang="en-NZ" altLang="en-US" b="1" i="1"/>
              <a:t>Determine need for KOS.</a:t>
            </a:r>
          </a:p>
          <a:p>
            <a:pPr eaLnBrk="1" hangingPunct="1">
              <a:buFontTx/>
              <a:buChar char="•"/>
            </a:pPr>
            <a:r>
              <a:rPr lang="en-NZ" altLang="en-US"/>
              <a:t>SCO works with schools, community, other police and other stakeholders to determine risk and need.</a:t>
            </a:r>
          </a:p>
          <a:p>
            <a:pPr eaLnBrk="1" hangingPunct="1"/>
            <a:endParaRPr lang="en-NZ" altLang="en-US"/>
          </a:p>
          <a:p>
            <a:pPr eaLnBrk="1" hangingPunct="1"/>
            <a:r>
              <a:rPr lang="en-NZ" altLang="en-US" b="1" i="1"/>
              <a:t>Assist school with whole school approach</a:t>
            </a:r>
          </a:p>
          <a:p>
            <a:pPr eaLnBrk="1" hangingPunct="1">
              <a:buFontTx/>
              <a:buChar char="•"/>
            </a:pPr>
            <a:r>
              <a:rPr lang="en-NZ" altLang="en-US"/>
              <a:t>Schools need to do much more than just teach KOS.  </a:t>
            </a:r>
          </a:p>
          <a:p>
            <a:pPr eaLnBrk="1" hangingPunct="1">
              <a:buFontTx/>
              <a:buChar char="•"/>
            </a:pPr>
            <a:r>
              <a:rPr lang="en-NZ" altLang="en-US"/>
              <a:t>They go through steps, including that:</a:t>
            </a:r>
          </a:p>
          <a:p>
            <a:pPr marL="628650" lvl="1" indent="-171450" eaLnBrk="1" hangingPunct="1">
              <a:buFontTx/>
              <a:buChar char="•"/>
            </a:pPr>
            <a:r>
              <a:rPr lang="en-NZ" altLang="en-US"/>
              <a:t>the whole school community is committed to keeping students and staff free from harm and abuse</a:t>
            </a:r>
          </a:p>
          <a:p>
            <a:pPr marL="628650" lvl="1" indent="-171450" eaLnBrk="1" hangingPunct="1">
              <a:buFontTx/>
              <a:buChar char="•"/>
            </a:pPr>
            <a:r>
              <a:rPr lang="en-NZ" altLang="en-US"/>
              <a:t>parents and caregivers are informed and consulted</a:t>
            </a:r>
          </a:p>
          <a:p>
            <a:pPr marL="628650" lvl="1" indent="-171450" eaLnBrk="1" hangingPunct="1">
              <a:buFontTx/>
              <a:buChar char="•"/>
            </a:pPr>
            <a:r>
              <a:rPr lang="en-NZ" altLang="en-US"/>
              <a:t>a child protection policy and procedures have been developed and shared.</a:t>
            </a:r>
          </a:p>
          <a:p>
            <a:pPr eaLnBrk="1" hangingPunct="1">
              <a:buFontTx/>
              <a:buChar char="•"/>
            </a:pPr>
            <a:endParaRPr lang="en-NZ" altLang="en-US"/>
          </a:p>
          <a:p>
            <a:pPr eaLnBrk="1" hangingPunct="1"/>
            <a:r>
              <a:rPr lang="en-NZ" altLang="en-US" b="1" i="1"/>
              <a:t>Teach up to three lessons with the class teacher.</a:t>
            </a:r>
          </a:p>
          <a:p>
            <a:pPr eaLnBrk="1" hangingPunct="1">
              <a:buFontTx/>
              <a:buChar char="•"/>
            </a:pPr>
            <a:r>
              <a:rPr lang="en-NZ" altLang="en-US"/>
              <a:t>The classroom teacher is the person best suited to teach KOS, because they know the children. The SCO assists with specialist knowledge.</a:t>
            </a:r>
          </a:p>
          <a:p>
            <a:pPr eaLnBrk="1" hangingPunct="1"/>
            <a:endParaRPr lang="en-NZ" altLang="en-US"/>
          </a:p>
          <a:p>
            <a:pPr eaLnBrk="1" hangingPunct="1"/>
            <a:r>
              <a:rPr lang="en-NZ" altLang="en-US" b="1" i="1"/>
              <a:t>Assist with evaluation.</a:t>
            </a:r>
          </a:p>
          <a:p>
            <a:pPr eaLnBrk="1" hangingPunct="1">
              <a:buFontTx/>
              <a:buChar char="•"/>
            </a:pPr>
            <a:r>
              <a:rPr lang="en-NZ" altLang="en-US"/>
              <a:t>They help make sure the learning outcomes for students are achieved.</a:t>
            </a:r>
          </a:p>
          <a:p>
            <a:pPr eaLnBrk="1" hangingPunct="1">
              <a:buFontTx/>
              <a:buChar char="•"/>
            </a:pPr>
            <a:endParaRPr lang="en-NZ" altLang="en-US"/>
          </a:p>
          <a:p>
            <a:pPr eaLnBrk="1" hangingPunct="1"/>
            <a:r>
              <a:rPr lang="en-NZ" altLang="en-US" b="1" i="1"/>
              <a:t>Help school become self-sustaining.</a:t>
            </a:r>
          </a:p>
          <a:p>
            <a:pPr eaLnBrk="1" hangingPunct="1">
              <a:buFontTx/>
              <a:buChar char="•"/>
            </a:pPr>
            <a:r>
              <a:rPr lang="en-NZ" altLang="en-US"/>
              <a:t>Support the school to manage KOS in a self-sustaining way, regardless of police involvement.</a:t>
            </a:r>
            <a:endParaRPr lang="en-US" altLang="en-US"/>
          </a:p>
          <a:p>
            <a:pPr eaLnBrk="1" hangingPunct="1"/>
            <a:endParaRPr lang="en-NZ" altLang="en-US"/>
          </a:p>
          <a:p>
            <a:pPr eaLnBrk="1" hangingPunct="1"/>
            <a:endParaRPr lang="en-NZ" altLang="en-US"/>
          </a:p>
          <a:p>
            <a:pPr eaLnBrk="1" hangingPunct="1"/>
            <a:r>
              <a:rPr lang="en-NZ" altLang="en-US"/>
              <a:t>See the implementation guide for more.</a:t>
            </a:r>
          </a:p>
          <a:p>
            <a:pPr eaLnBrk="1" hangingPunct="1"/>
            <a:endParaRPr lang="en-N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F8863CAC-60E4-754B-8901-13877BC93E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5B532E69-0784-164A-96C8-5AC75C73B13D}" type="slidenum">
              <a:rPr lang="en-US" altLang="en-US" smtClean="0"/>
              <a:pPr/>
              <a:t>2</a:t>
            </a:fld>
            <a:endParaRPr lang="en-US" altLang="en-US"/>
          </a:p>
        </p:txBody>
      </p:sp>
      <p:sp>
        <p:nvSpPr>
          <p:cNvPr id="43010" name="Rectangle 2">
            <a:extLst>
              <a:ext uri="{FF2B5EF4-FFF2-40B4-BE49-F238E27FC236}">
                <a16:creationId xmlns:a16="http://schemas.microsoft.com/office/drawing/2014/main" id="{5927A527-E593-2640-8365-4E1B01FF099D}"/>
              </a:ext>
            </a:extLst>
          </p:cNvPr>
          <p:cNvSpPr>
            <a:spLocks noGrp="1" noRot="1" noChangeAspect="1" noChangeArrowheads="1" noTextEdit="1"/>
          </p:cNvSpPr>
          <p:nvPr>
            <p:ph type="sldImg"/>
          </p:nvPr>
        </p:nvSpPr>
        <p:spPr>
          <a:xfrm>
            <a:off x="895350" y="771525"/>
            <a:ext cx="4999038" cy="3749675"/>
          </a:xfrm>
          <a:ln/>
        </p:spPr>
      </p:sp>
      <p:sp>
        <p:nvSpPr>
          <p:cNvPr id="43011" name="Rectangle 3">
            <a:extLst>
              <a:ext uri="{FF2B5EF4-FFF2-40B4-BE49-F238E27FC236}">
                <a16:creationId xmlns:a16="http://schemas.microsoft.com/office/drawing/2014/main" id="{4BF2AD3D-4CF6-4045-BAE8-4F79379E21DD}"/>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i="1"/>
              <a:t>Before doing this presentation</a:t>
            </a:r>
            <a:r>
              <a:rPr lang="en-NZ" altLang="en-US" i="1"/>
              <a:t>, ensure you:</a:t>
            </a:r>
          </a:p>
          <a:p>
            <a:pPr eaLnBrk="1" hangingPunct="1">
              <a:buFontTx/>
              <a:buChar char="•"/>
            </a:pPr>
            <a:r>
              <a:rPr lang="en-NZ" altLang="en-US" i="1"/>
              <a:t>view beforehand the school’s child protection policy</a:t>
            </a:r>
          </a:p>
          <a:p>
            <a:pPr eaLnBrk="1" hangingPunct="1">
              <a:buFontTx/>
              <a:buChar char="•"/>
            </a:pPr>
            <a:r>
              <a:rPr lang="en-NZ" altLang="en-US" i="1"/>
              <a:t>have copies of policy available for parents to view following presentation</a:t>
            </a:r>
          </a:p>
          <a:p>
            <a:pPr eaLnBrk="1" hangingPunct="1">
              <a:buFontTx/>
              <a:buChar char="•"/>
            </a:pPr>
            <a:r>
              <a:rPr lang="en-NZ" altLang="en-US" i="1"/>
              <a:t>have copies of </a:t>
            </a:r>
            <a:r>
              <a:rPr lang="en-NZ" altLang="en-US"/>
              <a:t>Keeping Kids Safer</a:t>
            </a:r>
            <a:r>
              <a:rPr lang="en-NZ" altLang="en-US" i="1"/>
              <a:t> booklet for parents who are new to KOS</a:t>
            </a:r>
          </a:p>
          <a:p>
            <a:pPr eaLnBrk="1" hangingPunct="1">
              <a:buFontTx/>
              <a:buChar char="•"/>
            </a:pPr>
            <a:r>
              <a:rPr lang="en-NZ" altLang="en-US" i="1"/>
              <a:t>discuss with the school who is going to present which part of this presentation</a:t>
            </a:r>
          </a:p>
          <a:p>
            <a:pPr eaLnBrk="1" hangingPunct="1">
              <a:buFontTx/>
              <a:buChar char="•"/>
            </a:pPr>
            <a:r>
              <a:rPr lang="en-NZ" altLang="en-US" i="1"/>
              <a:t>check which parts of the agenda are relevant for your session – remove sections you are not going to do from the agenda (slide 3) and the blue heading slides on this presentation </a:t>
            </a:r>
          </a:p>
          <a:p>
            <a:pPr eaLnBrk="1" hangingPunct="1">
              <a:buFontTx/>
              <a:buChar char="•"/>
            </a:pPr>
            <a:r>
              <a:rPr lang="en-NZ" altLang="en-US" i="1"/>
              <a:t>choose if you wish to keep or leave the slides concerning the KOS resources that your school does not cover </a:t>
            </a:r>
          </a:p>
          <a:p>
            <a:pPr eaLnBrk="1" hangingPunct="1">
              <a:buFontTx/>
              <a:buChar char="•"/>
            </a:pPr>
            <a:r>
              <a:rPr lang="en-NZ" altLang="en-US" i="1"/>
              <a:t>insert your name into the Introduction (slide 2)</a:t>
            </a:r>
          </a:p>
          <a:p>
            <a:pPr eaLnBrk="1" hangingPunct="1">
              <a:buFontTx/>
              <a:buChar char="•"/>
            </a:pPr>
            <a:r>
              <a:rPr lang="en-NZ" altLang="en-US" i="1"/>
              <a:t>invite guests if appropriate</a:t>
            </a:r>
          </a:p>
          <a:p>
            <a:pPr eaLnBrk="1" hangingPunct="1">
              <a:buFontTx/>
              <a:buChar char="•"/>
            </a:pPr>
            <a:r>
              <a:rPr lang="en-NZ" altLang="en-US" i="1"/>
              <a:t>prepare for common questions asked by parents (refer to back of the KOS resources for samples)</a:t>
            </a:r>
          </a:p>
          <a:p>
            <a:pPr eaLnBrk="1" hangingPunct="1">
              <a:buFontTx/>
              <a:buChar char="•"/>
            </a:pPr>
            <a:r>
              <a:rPr lang="en-NZ" altLang="en-US" i="1"/>
              <a:t>discuss with the school what should happen if any audience are upset by the meeting.</a:t>
            </a:r>
          </a:p>
          <a:p>
            <a:pPr eaLnBrk="1" hangingPunct="1">
              <a:buFontTx/>
              <a:buChar char="•"/>
            </a:pPr>
            <a:endParaRPr lang="en-NZ" altLang="en-US" i="1"/>
          </a:p>
          <a:p>
            <a:pPr eaLnBrk="1" hangingPunct="1"/>
            <a:r>
              <a:rPr lang="en-NZ" altLang="en-US" b="1" i="1"/>
              <a:t>Note:</a:t>
            </a:r>
            <a:r>
              <a:rPr lang="en-NZ" altLang="en-US" i="1"/>
              <a:t>  The following welcome should be done by someone from the school, for example the KOS Coordinator, the Health Coordinator or the Principal.</a:t>
            </a:r>
            <a:r>
              <a:rPr lang="en-NZ" altLang="en-US"/>
              <a:t>  </a:t>
            </a:r>
            <a:endParaRPr lang="en-US" altLang="en-US"/>
          </a:p>
          <a:p>
            <a:pPr eaLnBrk="1" hangingPunct="1"/>
            <a:endParaRPr lang="en-NZ" altLang="en-US" b="1"/>
          </a:p>
          <a:p>
            <a:pPr eaLnBrk="1" hangingPunct="1"/>
            <a:r>
              <a:rPr lang="en-NZ" altLang="en-US" b="1" u="sng"/>
              <a:t>WELCOME</a:t>
            </a:r>
          </a:p>
          <a:p>
            <a:pPr eaLnBrk="1" hangingPunct="1"/>
            <a:endParaRPr lang="en-NZ" altLang="en-US" b="1" u="sng"/>
          </a:p>
          <a:p>
            <a:pPr eaLnBrk="1" hangingPunct="1"/>
            <a:r>
              <a:rPr lang="en-NZ" altLang="en-US" b="1"/>
              <a:t>Welcome</a:t>
            </a:r>
            <a:r>
              <a:rPr lang="en-NZ" altLang="en-US"/>
              <a:t> the audience for attending.</a:t>
            </a:r>
          </a:p>
          <a:p>
            <a:pPr eaLnBrk="1" hangingPunct="1"/>
            <a:endParaRPr lang="en-NZ" altLang="en-US"/>
          </a:p>
          <a:p>
            <a:pPr eaLnBrk="1" hangingPunct="1"/>
            <a:r>
              <a:rPr lang="en-NZ" altLang="en-US" b="1"/>
              <a:t>Explain</a:t>
            </a:r>
            <a:r>
              <a:rPr lang="en-NZ" altLang="en-US"/>
              <a:t> why the school has called the meeting.</a:t>
            </a:r>
          </a:p>
          <a:p>
            <a:pPr eaLnBrk="1" hangingPunct="1"/>
            <a:endParaRPr lang="en-NZ" altLang="en-US"/>
          </a:p>
          <a:p>
            <a:pPr eaLnBrk="1" hangingPunct="1"/>
            <a:r>
              <a:rPr lang="en-NZ" altLang="en-US" b="1"/>
              <a:t>Outline</a:t>
            </a:r>
            <a:r>
              <a:rPr lang="en-NZ" altLang="en-US"/>
              <a:t> any housekeeping matters.  Ensure this includes what to do if anyone is upset during the meeting.</a:t>
            </a:r>
          </a:p>
          <a:p>
            <a:pPr eaLnBrk="1" hangingPunct="1"/>
            <a:endParaRPr lang="en-NZ" altLang="en-US"/>
          </a:p>
          <a:p>
            <a:pPr eaLnBrk="1" hangingPunct="1"/>
            <a:r>
              <a:rPr lang="en-NZ" altLang="en-US" b="1"/>
              <a:t>Hand over</a:t>
            </a:r>
            <a:r>
              <a:rPr lang="en-NZ" altLang="en-US"/>
              <a:t> to the SCO.</a:t>
            </a:r>
          </a:p>
          <a:p>
            <a:pPr eaLnBrk="1" hangingPunct="1">
              <a:buFontTx/>
              <a:buChar char="•"/>
            </a:pPr>
            <a:endParaRPr lang="en-NZ" altLang="en-US" i="1"/>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FC8243E-2BA7-DC41-8216-C40116CEE2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D8DBEE6D-4D6C-2D47-BD9D-F0E87B1C29ED}" type="slidenum">
              <a:rPr lang="en-US" altLang="en-US" smtClean="0"/>
              <a:pPr/>
              <a:t>20</a:t>
            </a:fld>
            <a:endParaRPr lang="en-US" altLang="en-US"/>
          </a:p>
        </p:txBody>
      </p:sp>
      <p:sp>
        <p:nvSpPr>
          <p:cNvPr id="90114" name="Rectangle 2">
            <a:extLst>
              <a:ext uri="{FF2B5EF4-FFF2-40B4-BE49-F238E27FC236}">
                <a16:creationId xmlns:a16="http://schemas.microsoft.com/office/drawing/2014/main" id="{41B545A2-FB1B-BE42-B9A6-2932D68443D9}"/>
              </a:ext>
            </a:extLst>
          </p:cNvPr>
          <p:cNvSpPr>
            <a:spLocks noGrp="1" noRot="1" noChangeAspect="1" noChangeArrowheads="1" noTextEdit="1"/>
          </p:cNvSpPr>
          <p:nvPr>
            <p:ph type="sldImg"/>
          </p:nvPr>
        </p:nvSpPr>
        <p:spPr>
          <a:xfrm>
            <a:off x="895350" y="771525"/>
            <a:ext cx="4999038" cy="3749675"/>
          </a:xfrm>
          <a:ln/>
        </p:spPr>
      </p:sp>
      <p:sp>
        <p:nvSpPr>
          <p:cNvPr id="90115" name="Rectangle 3">
            <a:extLst>
              <a:ext uri="{FF2B5EF4-FFF2-40B4-BE49-F238E27FC236}">
                <a16:creationId xmlns:a16="http://schemas.microsoft.com/office/drawing/2014/main" id="{91620E28-FE49-C741-B7AE-1433AE733B21}"/>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E4A8F5CF-C6F1-E744-94D3-16EB0C512D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E7BCC672-AD7A-E940-898D-C4D9538B09CF}" type="slidenum">
              <a:rPr lang="en-US" altLang="en-US" smtClean="0"/>
              <a:pPr/>
              <a:t>21</a:t>
            </a:fld>
            <a:endParaRPr lang="en-US" altLang="en-US"/>
          </a:p>
        </p:txBody>
      </p:sp>
      <p:sp>
        <p:nvSpPr>
          <p:cNvPr id="92162" name="Rectangle 2">
            <a:extLst>
              <a:ext uri="{FF2B5EF4-FFF2-40B4-BE49-F238E27FC236}">
                <a16:creationId xmlns:a16="http://schemas.microsoft.com/office/drawing/2014/main" id="{1D442B76-E353-354D-B8C0-B6BB257FCE94}"/>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7F4CFC7-3E6C-7C47-9A8D-807FFCA3E950}"/>
              </a:ext>
            </a:extLst>
          </p:cNvPr>
          <p:cNvSpPr>
            <a:spLocks noGrp="1" noChangeArrowheads="1"/>
          </p:cNvSpPr>
          <p:nvPr>
            <p:ph type="body" idx="1"/>
          </p:nvPr>
        </p:nvSpPr>
        <p:spPr/>
        <p:txBody>
          <a:bodyPr/>
          <a:lstStyle/>
          <a:p>
            <a:pPr eaLnBrk="1" hangingPunct="1">
              <a:defRPr/>
            </a:pPr>
            <a:r>
              <a:rPr lang="en-NZ" altLang="en-US" b="1" dirty="0"/>
              <a:t>Explain</a:t>
            </a:r>
            <a:r>
              <a:rPr lang="en-NZ" altLang="en-US" dirty="0"/>
              <a:t> that it is important that parents, caregivers and </a:t>
            </a:r>
            <a:r>
              <a:rPr lang="en-NZ" altLang="en-US" dirty="0" err="1"/>
              <a:t>whānau</a:t>
            </a:r>
            <a:r>
              <a:rPr lang="en-NZ" altLang="en-US" dirty="0"/>
              <a:t> are involved in what their child is learning in KOS and reinforce the same messages. </a:t>
            </a:r>
          </a:p>
          <a:p>
            <a:pPr eaLnBrk="1" hangingPunct="1">
              <a:defRPr/>
            </a:pPr>
            <a:endParaRPr lang="en-NZ" altLang="en-US" dirty="0"/>
          </a:p>
          <a:p>
            <a:pPr eaLnBrk="1" hangingPunct="1">
              <a:defRPr/>
            </a:pPr>
            <a:r>
              <a:rPr lang="en-NZ" altLang="en-US" dirty="0"/>
              <a:t>Things parents and whanau can do include:</a:t>
            </a:r>
          </a:p>
          <a:p>
            <a:pPr eaLnBrk="1" hangingPunct="1">
              <a:defRPr/>
            </a:pPr>
            <a:endParaRPr lang="en-NZ" altLang="en-US" dirty="0"/>
          </a:p>
          <a:p>
            <a:pPr marL="171450" indent="-171450">
              <a:buFont typeface="Arial" panose="020B0604020202020204" pitchFamily="34" charset="0"/>
              <a:buChar char="•"/>
              <a:defRPr/>
            </a:pPr>
            <a:r>
              <a:rPr lang="en-NZ" dirty="0"/>
              <a:t>attend a meeting at school to tell you more about KOS.  </a:t>
            </a:r>
          </a:p>
          <a:p>
            <a:pPr marL="171450" indent="-171450">
              <a:buFont typeface="Arial" panose="020B0604020202020204" pitchFamily="34" charset="0"/>
              <a:buChar char="•"/>
              <a:defRPr/>
            </a:pPr>
            <a:r>
              <a:rPr lang="en-NZ" dirty="0"/>
              <a:t>find out about abuse and what to do if you think a child you know is being abused.</a:t>
            </a:r>
          </a:p>
          <a:p>
            <a:pPr marL="171450" indent="-171450">
              <a:buFont typeface="Arial" panose="020B0604020202020204" pitchFamily="34" charset="0"/>
              <a:buChar char="•"/>
              <a:defRPr/>
            </a:pPr>
            <a:r>
              <a:rPr lang="en-NZ" dirty="0"/>
              <a:t>talk to your child about what they have learnt in KOS.</a:t>
            </a:r>
          </a:p>
          <a:p>
            <a:pPr marL="171450" indent="-171450">
              <a:buFont typeface="Arial" panose="020B0604020202020204" pitchFamily="34" charset="0"/>
              <a:buChar char="•"/>
              <a:defRPr/>
            </a:pPr>
            <a:r>
              <a:rPr lang="en-NZ" dirty="0"/>
              <a:t>set safety guidelines with your family.</a:t>
            </a:r>
          </a:p>
          <a:p>
            <a:pPr marL="171450" indent="-171450">
              <a:buFont typeface="Arial" panose="020B0604020202020204" pitchFamily="34" charset="0"/>
              <a:buChar char="•"/>
              <a:defRPr/>
            </a:pPr>
            <a:r>
              <a:rPr lang="en-NZ" dirty="0"/>
              <a:t>help young children with the KOS activities they bring home.</a:t>
            </a:r>
          </a:p>
          <a:p>
            <a:pPr marL="171450" indent="-171450">
              <a:buFont typeface="Arial" panose="020B0604020202020204" pitchFamily="34" charset="0"/>
              <a:buChar char="•"/>
              <a:defRPr/>
            </a:pPr>
            <a:r>
              <a:rPr lang="en-NZ" dirty="0"/>
              <a:t>give the same safety messages as the school is giving. </a:t>
            </a:r>
          </a:p>
          <a:p>
            <a:pPr eaLnBrk="1" hangingPunct="1">
              <a:defRPr/>
            </a:pPr>
            <a:endParaRPr lang="en-NZ" altLang="en-US" dirty="0"/>
          </a:p>
          <a:p>
            <a:pPr eaLnBrk="1" hangingPunct="1">
              <a:defRPr/>
            </a:pPr>
            <a:endParaRPr lang="en-NZ" altLang="en-US" b="1" dirty="0"/>
          </a:p>
          <a:p>
            <a:pPr eaLnBrk="1" hangingPunct="1">
              <a:defRPr/>
            </a:pPr>
            <a:r>
              <a:rPr lang="en-NZ" altLang="en-US" b="1" dirty="0"/>
              <a:t>Show</a:t>
            </a:r>
            <a:r>
              <a:rPr lang="en-NZ" altLang="en-US" dirty="0"/>
              <a:t> examples of home activities from some key learning experiences – they can use this time to talk with their child about what they are learning.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4A6EC474-7986-1F41-9C15-F88288F5C9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29914E1-B6D6-1945-9303-3D2123476E83}" type="slidenum">
              <a:rPr lang="en-US" altLang="en-US" smtClean="0"/>
              <a:pPr/>
              <a:t>22</a:t>
            </a:fld>
            <a:endParaRPr lang="en-US" altLang="en-US"/>
          </a:p>
        </p:txBody>
      </p:sp>
      <p:sp>
        <p:nvSpPr>
          <p:cNvPr id="94210" name="Rectangle 2">
            <a:extLst>
              <a:ext uri="{FF2B5EF4-FFF2-40B4-BE49-F238E27FC236}">
                <a16:creationId xmlns:a16="http://schemas.microsoft.com/office/drawing/2014/main" id="{ECADE0E8-71C3-4D43-86A2-5722C1CD04C3}"/>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0F7E7EF5-91E4-534B-A3AC-479E4A32153E}"/>
              </a:ext>
            </a:extLst>
          </p:cNvPr>
          <p:cNvSpPr>
            <a:spLocks noGrp="1" noChangeArrowheads="1"/>
          </p:cNvSpPr>
          <p:nvPr>
            <p:ph type="body" idx="1"/>
          </p:nvPr>
        </p:nvSpPr>
        <p:spPr/>
        <p:txBody>
          <a:bodyPr/>
          <a:lstStyle/>
          <a:p>
            <a:pPr eaLnBrk="1" hangingPunct="1">
              <a:defRPr/>
            </a:pPr>
            <a:r>
              <a:rPr lang="en-NZ" altLang="en-US" b="1" dirty="0"/>
              <a:t>Point out</a:t>
            </a:r>
            <a:r>
              <a:rPr lang="en-NZ" altLang="en-US" dirty="0"/>
              <a:t> that </a:t>
            </a:r>
          </a:p>
          <a:p>
            <a:pPr marL="171450" indent="-171450" eaLnBrk="1" hangingPunct="1">
              <a:buFont typeface="Arial" panose="020B0604020202020204" pitchFamily="34" charset="0"/>
              <a:buChar char="•"/>
              <a:defRPr/>
            </a:pPr>
            <a:r>
              <a:rPr lang="en-NZ" altLang="en-US" dirty="0"/>
              <a:t>Information for parents and the programme materials can be found on the NZ Police website, </a:t>
            </a:r>
            <a:r>
              <a:rPr lang="en-NZ" altLang="en-US" dirty="0" err="1"/>
              <a:t>police.govt.nz</a:t>
            </a:r>
            <a:r>
              <a:rPr lang="en-NZ" altLang="en-US" dirty="0"/>
              <a:t> </a:t>
            </a:r>
          </a:p>
          <a:p>
            <a:pPr marL="171450" indent="-171450" eaLnBrk="1" hangingPunct="1">
              <a:buFont typeface="Arial" panose="020B0604020202020204" pitchFamily="34" charset="0"/>
              <a:buChar char="•"/>
              <a:defRPr/>
            </a:pPr>
            <a:r>
              <a:rPr lang="en-NZ" altLang="en-US" dirty="0"/>
              <a:t>the easiest way to find them is to use the search function on the website</a:t>
            </a:r>
          </a:p>
          <a:p>
            <a:pPr eaLnBrk="1" hangingPunct="1">
              <a:defRPr/>
            </a:pPr>
            <a:endParaRPr lang="en-NZ"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FC8243E-2BA7-DC41-8216-C40116CEE2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D8DBEE6D-4D6C-2D47-BD9D-F0E87B1C29ED}" type="slidenum">
              <a:rPr lang="en-US" altLang="en-US" smtClean="0"/>
              <a:pPr/>
              <a:t>23</a:t>
            </a:fld>
            <a:endParaRPr lang="en-US" altLang="en-US"/>
          </a:p>
        </p:txBody>
      </p:sp>
      <p:sp>
        <p:nvSpPr>
          <p:cNvPr id="90114" name="Rectangle 2">
            <a:extLst>
              <a:ext uri="{FF2B5EF4-FFF2-40B4-BE49-F238E27FC236}">
                <a16:creationId xmlns:a16="http://schemas.microsoft.com/office/drawing/2014/main" id="{41B545A2-FB1B-BE42-B9A6-2932D68443D9}"/>
              </a:ext>
            </a:extLst>
          </p:cNvPr>
          <p:cNvSpPr>
            <a:spLocks noGrp="1" noRot="1" noChangeAspect="1" noChangeArrowheads="1" noTextEdit="1"/>
          </p:cNvSpPr>
          <p:nvPr>
            <p:ph type="sldImg"/>
          </p:nvPr>
        </p:nvSpPr>
        <p:spPr>
          <a:xfrm>
            <a:off x="895350" y="771525"/>
            <a:ext cx="4999038" cy="3749675"/>
          </a:xfrm>
          <a:ln/>
        </p:spPr>
      </p:sp>
      <p:sp>
        <p:nvSpPr>
          <p:cNvPr id="90115" name="Rectangle 3">
            <a:extLst>
              <a:ext uri="{FF2B5EF4-FFF2-40B4-BE49-F238E27FC236}">
                <a16:creationId xmlns:a16="http://schemas.microsoft.com/office/drawing/2014/main" id="{91620E28-FE49-C741-B7AE-1433AE733B21}"/>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NOTE: You can use some, or all, of this section any where you think best for your audience.</a:t>
            </a:r>
          </a:p>
          <a:p>
            <a:pPr eaLnBrk="1" hangingPunct="1"/>
            <a:endParaRPr lang="en-US" altLang="en-US" dirty="0"/>
          </a:p>
          <a:p>
            <a:pPr eaLnBrk="1" hangingPunct="1"/>
            <a:r>
              <a:rPr lang="en-US" altLang="en-US" dirty="0"/>
              <a:t>Parents are often most keen to hear about the </a:t>
            </a:r>
            <a:r>
              <a:rPr lang="en-US" altLang="en-US" dirty="0" err="1"/>
              <a:t>programme</a:t>
            </a:r>
            <a:r>
              <a:rPr lang="en-US" altLang="en-US" dirty="0"/>
              <a:t> and what their children will do.</a:t>
            </a:r>
          </a:p>
        </p:txBody>
      </p:sp>
    </p:spTree>
    <p:extLst>
      <p:ext uri="{BB962C8B-B14F-4D97-AF65-F5344CB8AC3E}">
        <p14:creationId xmlns:p14="http://schemas.microsoft.com/office/powerpoint/2010/main" val="114326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F7D45126-B08D-7045-9FEC-6F637408C2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B9415548-5B93-1140-B91B-629A18863B4A}" type="slidenum">
              <a:rPr lang="en-US" altLang="en-US" smtClean="0"/>
              <a:pPr/>
              <a:t>24</a:t>
            </a:fld>
            <a:endParaRPr lang="en-US" altLang="en-US"/>
          </a:p>
        </p:txBody>
      </p:sp>
      <p:sp>
        <p:nvSpPr>
          <p:cNvPr id="59394" name="Rectangle 2">
            <a:extLst>
              <a:ext uri="{FF2B5EF4-FFF2-40B4-BE49-F238E27FC236}">
                <a16:creationId xmlns:a16="http://schemas.microsoft.com/office/drawing/2014/main" id="{418C6E45-4899-9B47-88F3-1F60B3F19173}"/>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AF8B343-EDB1-E542-B0F3-ADDAC3DFDA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a:t>Ask </a:t>
            </a:r>
            <a:r>
              <a:rPr lang="en-NZ" altLang="en-US"/>
              <a:t>meeting to suggest what might be in a definition of abuse.</a:t>
            </a:r>
          </a:p>
          <a:p>
            <a:pPr eaLnBrk="1" hangingPunct="1"/>
            <a:endParaRPr lang="en-NZ" altLang="en-US"/>
          </a:p>
          <a:p>
            <a:pPr eaLnBrk="1" hangingPunct="1"/>
            <a:r>
              <a:rPr lang="en-NZ" altLang="en-US" b="1"/>
              <a:t>Click </a:t>
            </a:r>
            <a:r>
              <a:rPr lang="en-NZ" altLang="en-US"/>
              <a:t>mouse to bring up OT Act definition.</a:t>
            </a:r>
          </a:p>
          <a:p>
            <a:pPr eaLnBrk="1" hangingPunct="1"/>
            <a:endParaRPr lang="en-NZ" altLang="en-US"/>
          </a:p>
          <a:p>
            <a:pPr eaLnBrk="1" hangingPunct="1"/>
            <a:r>
              <a:rPr lang="en-NZ" altLang="en-US" b="1"/>
              <a:t>Explain </a:t>
            </a:r>
            <a:r>
              <a:rPr lang="en-NZ" altLang="en-US"/>
              <a:t>that in KOS, abuse is defined as:</a:t>
            </a:r>
            <a:r>
              <a:rPr lang="en-NZ" altLang="en-US" b="1"/>
              <a:t> </a:t>
            </a:r>
          </a:p>
          <a:p>
            <a:pPr eaLnBrk="1" hangingPunct="1"/>
            <a:r>
              <a:rPr lang="en-NZ" altLang="en-US"/>
              <a:t>“Abuse occurs when anybody uses power over another person and causes them harm. This could include hurting them physically, ill treating them or failing to take care of their everyday needs, touching them in sexual ways or showing them sexual materials, or hurting their feelings and damaging their sense of well being. It also includes violence that happens within families.  Abuse can harm a child’s health, their dignity and may make it hard for them to learn and develop.”</a:t>
            </a:r>
          </a:p>
          <a:p>
            <a:pPr eaLnBrk="1" hangingPunct="1"/>
            <a:endParaRPr lang="en-NZ" altLang="en-US"/>
          </a:p>
          <a:p>
            <a:pPr eaLnBrk="1" hangingPunct="1"/>
            <a:endParaRPr lang="en-NZ"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873BFE62-62BC-AA4B-80F4-425A356B6E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57677D96-6964-9645-97C0-AE0D56F42915}" type="slidenum">
              <a:rPr lang="en-US" altLang="en-US" smtClean="0"/>
              <a:pPr/>
              <a:t>25</a:t>
            </a:fld>
            <a:endParaRPr lang="en-US" altLang="en-US"/>
          </a:p>
        </p:txBody>
      </p:sp>
      <p:sp>
        <p:nvSpPr>
          <p:cNvPr id="61442" name="Rectangle 2">
            <a:extLst>
              <a:ext uri="{FF2B5EF4-FFF2-40B4-BE49-F238E27FC236}">
                <a16:creationId xmlns:a16="http://schemas.microsoft.com/office/drawing/2014/main" id="{54BAF2EB-56A7-C547-AAAD-700098CEC549}"/>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0307A5D-21E6-D848-86EF-F8FE865167B0}"/>
              </a:ext>
            </a:extLst>
          </p:cNvPr>
          <p:cNvSpPr>
            <a:spLocks noGrp="1" noChangeArrowheads="1"/>
          </p:cNvSpPr>
          <p:nvPr>
            <p:ph type="body" idx="1"/>
          </p:nvPr>
        </p:nvSpPr>
        <p:spPr/>
        <p:txBody>
          <a:bodyPr/>
          <a:lstStyle/>
          <a:p>
            <a:pPr eaLnBrk="1" hangingPunct="1">
              <a:defRPr/>
            </a:pPr>
            <a:r>
              <a:rPr lang="en-NZ" altLang="en-US" b="1" dirty="0"/>
              <a:t>Ask </a:t>
            </a:r>
            <a:r>
              <a:rPr lang="en-NZ" altLang="en-US" dirty="0"/>
              <a:t>groups to identify the different main types of abuse. </a:t>
            </a:r>
          </a:p>
          <a:p>
            <a:pPr eaLnBrk="1" hangingPunct="1">
              <a:defRPr/>
            </a:pPr>
            <a:endParaRPr lang="en-NZ" altLang="en-US" dirty="0"/>
          </a:p>
          <a:p>
            <a:pPr eaLnBrk="1" hangingPunct="1">
              <a:defRPr/>
            </a:pPr>
            <a:r>
              <a:rPr lang="en-NZ" altLang="en-US" b="1" dirty="0"/>
              <a:t>Share</a:t>
            </a:r>
            <a:r>
              <a:rPr lang="en-NZ" altLang="en-US" dirty="0"/>
              <a:t> group answers. </a:t>
            </a:r>
          </a:p>
          <a:p>
            <a:pPr lvl="1" eaLnBrk="1" hangingPunct="1">
              <a:defRPr/>
            </a:pPr>
            <a:endParaRPr lang="en-NZ" altLang="en-US" dirty="0"/>
          </a:p>
          <a:p>
            <a:pPr eaLnBrk="1" hangingPunct="1">
              <a:defRPr/>
            </a:pPr>
            <a:r>
              <a:rPr lang="en-NZ" altLang="en-US" b="1" dirty="0"/>
              <a:t>Click </a:t>
            </a:r>
            <a:r>
              <a:rPr lang="en-NZ" altLang="en-US" dirty="0"/>
              <a:t>mouse to bring up the types of abuse covered in KOS:</a:t>
            </a:r>
          </a:p>
          <a:p>
            <a:pPr marL="171450" indent="-171450" eaLnBrk="1" hangingPunct="1">
              <a:buFont typeface="Arial" panose="020B0604020202020204" pitchFamily="34" charset="0"/>
              <a:buChar char="•"/>
              <a:defRPr/>
            </a:pPr>
            <a:r>
              <a:rPr lang="en-NZ" altLang="en-US" dirty="0"/>
              <a:t>physical </a:t>
            </a:r>
          </a:p>
          <a:p>
            <a:pPr marL="171450" indent="-171450" eaLnBrk="1" hangingPunct="1">
              <a:buFont typeface="Arial" panose="020B0604020202020204" pitchFamily="34" charset="0"/>
              <a:buChar char="•"/>
              <a:defRPr/>
            </a:pPr>
            <a:r>
              <a:rPr lang="en-NZ" altLang="en-US" dirty="0"/>
              <a:t>sexual</a:t>
            </a:r>
          </a:p>
          <a:p>
            <a:pPr marL="171450" indent="-171450" eaLnBrk="1" hangingPunct="1">
              <a:buFont typeface="Arial" panose="020B0604020202020204" pitchFamily="34" charset="0"/>
              <a:buChar char="•"/>
              <a:defRPr/>
            </a:pPr>
            <a:r>
              <a:rPr lang="en-NZ" altLang="en-US" dirty="0"/>
              <a:t>emotional</a:t>
            </a:r>
          </a:p>
          <a:p>
            <a:pPr marL="171450" indent="-171450" eaLnBrk="1" hangingPunct="1">
              <a:buFont typeface="Arial" panose="020B0604020202020204" pitchFamily="34" charset="0"/>
              <a:buChar char="•"/>
              <a:defRPr/>
            </a:pPr>
            <a:r>
              <a:rPr lang="en-NZ" altLang="en-US" dirty="0"/>
              <a:t>Neglect</a:t>
            </a:r>
          </a:p>
          <a:p>
            <a:pPr marL="171450" indent="-171450" eaLnBrk="1" hangingPunct="1">
              <a:buFont typeface="Arial" panose="020B0604020202020204" pitchFamily="34" charset="0"/>
              <a:buChar char="•"/>
              <a:defRPr/>
            </a:pPr>
            <a:r>
              <a:rPr lang="en-NZ" altLang="en-US" dirty="0"/>
              <a:t>cyber abuse</a:t>
            </a:r>
          </a:p>
          <a:p>
            <a:pPr marL="171450" indent="-171450" eaLnBrk="1" hangingPunct="1">
              <a:buFont typeface="Arial" panose="020B0604020202020204" pitchFamily="34" charset="0"/>
              <a:buChar char="•"/>
              <a:defRPr/>
            </a:pPr>
            <a:r>
              <a:rPr lang="en-NZ" altLang="en-US" dirty="0"/>
              <a:t>family harm</a:t>
            </a:r>
          </a:p>
          <a:p>
            <a:pPr lvl="1" eaLnBrk="1" hangingPunct="1">
              <a:defRPr/>
            </a:pPr>
            <a:endParaRPr lang="en-NZ" altLang="en-US" dirty="0"/>
          </a:p>
          <a:p>
            <a:pPr eaLnBrk="1" hangingPunct="1">
              <a:defRPr/>
            </a:pPr>
            <a:endParaRPr lang="en-NZ" altLang="en-US" b="1" u="sng" dirty="0"/>
          </a:p>
          <a:p>
            <a:pPr eaLnBrk="1" hangingPunct="1">
              <a:defRPr/>
            </a:pPr>
            <a:r>
              <a:rPr lang="en-NZ" altLang="en-US" b="1" dirty="0"/>
              <a:t>Optional:</a:t>
            </a:r>
            <a:r>
              <a:rPr lang="en-NZ" altLang="en-US" dirty="0"/>
              <a:t> </a:t>
            </a:r>
          </a:p>
          <a:p>
            <a:pPr eaLnBrk="1" hangingPunct="1">
              <a:defRPr/>
            </a:pPr>
            <a:endParaRPr lang="en-NZ" altLang="en-US" dirty="0"/>
          </a:p>
          <a:p>
            <a:pPr eaLnBrk="1" hangingPunct="1">
              <a:defRPr/>
            </a:pPr>
            <a:r>
              <a:rPr lang="en-NZ" altLang="en-US" b="1" dirty="0"/>
              <a:t>Do</a:t>
            </a:r>
            <a:r>
              <a:rPr lang="en-NZ" altLang="en-US" dirty="0"/>
              <a:t> Activity 2 from Year 4-6 KOS.</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9EA958C-281F-204B-A722-C3AE862BDF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0152779-6CCD-BC45-85B2-500CFECAB765}" type="slidenum">
              <a:rPr lang="en-US" altLang="en-US" smtClean="0"/>
              <a:pPr/>
              <a:t>26</a:t>
            </a:fld>
            <a:endParaRPr lang="en-US" altLang="en-US"/>
          </a:p>
        </p:txBody>
      </p:sp>
      <p:sp>
        <p:nvSpPr>
          <p:cNvPr id="63490" name="Rectangle 2">
            <a:extLst>
              <a:ext uri="{FF2B5EF4-FFF2-40B4-BE49-F238E27FC236}">
                <a16:creationId xmlns:a16="http://schemas.microsoft.com/office/drawing/2014/main" id="{1AF4C0B4-39C9-BC41-A8B4-12F5516D0128}"/>
              </a:ext>
            </a:extLst>
          </p:cNvPr>
          <p:cNvSpPr>
            <a:spLocks noGrp="1" noRot="1" noChangeAspect="1" noChangeArrowheads="1" noTextEdit="1"/>
          </p:cNvSpPr>
          <p:nvPr>
            <p:ph type="sldImg"/>
          </p:nvPr>
        </p:nvSpPr>
        <p:spPr>
          <a:ln/>
        </p:spPr>
      </p:sp>
      <p:sp>
        <p:nvSpPr>
          <p:cNvPr id="393219" name="Rectangle 3">
            <a:extLst>
              <a:ext uri="{FF2B5EF4-FFF2-40B4-BE49-F238E27FC236}">
                <a16:creationId xmlns:a16="http://schemas.microsoft.com/office/drawing/2014/main" id="{B485EB23-31FB-0D49-8904-7F21FA3F38C6}"/>
              </a:ext>
            </a:extLst>
          </p:cNvPr>
          <p:cNvSpPr>
            <a:spLocks noGrp="1" noChangeArrowheads="1"/>
          </p:cNvSpPr>
          <p:nvPr>
            <p:ph type="body" idx="1"/>
          </p:nvPr>
        </p:nvSpPr>
        <p:spPr/>
        <p:txBody>
          <a:bodyPr/>
          <a:lstStyle/>
          <a:p>
            <a:pPr eaLnBrk="1" hangingPunct="1">
              <a:defRPr/>
            </a:pPr>
            <a:r>
              <a:rPr lang="en-NZ" altLang="en-US" sz="1000" dirty="0"/>
              <a:t>Quotes from Freda Briggs - </a:t>
            </a:r>
            <a:r>
              <a:rPr lang="en-US" altLang="en-US" sz="1000" dirty="0"/>
              <a:t>Emeritus Professor in child development, researcher and lecturer in sociology, child protection at the University of  South Australia, Magill Campus.</a:t>
            </a:r>
          </a:p>
          <a:p>
            <a:pPr eaLnBrk="1" hangingPunct="1">
              <a:defRPr/>
            </a:pPr>
            <a:endParaRPr lang="en-NZ" altLang="en-US" b="1" dirty="0"/>
          </a:p>
          <a:p>
            <a:pPr eaLnBrk="1" hangingPunct="1">
              <a:defRPr/>
            </a:pPr>
            <a:r>
              <a:rPr lang="en-NZ" altLang="en-US" b="1" dirty="0"/>
              <a:t>Explain </a:t>
            </a:r>
            <a:r>
              <a:rPr lang="en-NZ" altLang="en-US" dirty="0"/>
              <a:t>that instead of concentrating on the type of person to keep away from (‘stranger danger’), KOS teaches children and young people the behaviours to identify and avoid, whether they are from people known or unknown to them (‘behaviour danger’).</a:t>
            </a:r>
            <a:r>
              <a:rPr lang="en-NZ" altLang="en-US" b="1" dirty="0"/>
              <a:t>  </a:t>
            </a:r>
            <a:r>
              <a:rPr lang="en-NZ" altLang="en-US" dirty="0"/>
              <a:t> </a:t>
            </a:r>
          </a:p>
          <a:p>
            <a:pPr eaLnBrk="1" hangingPunct="1">
              <a:defRPr/>
            </a:pPr>
            <a:endParaRPr lang="en-NZ" altLang="en-US" b="1" dirty="0"/>
          </a:p>
          <a:p>
            <a:pPr eaLnBrk="1" hangingPunct="1">
              <a:defRPr/>
            </a:pPr>
            <a:r>
              <a:rPr lang="en-NZ" altLang="en-US" b="1" dirty="0"/>
              <a:t>Explain </a:t>
            </a:r>
            <a:r>
              <a:rPr lang="en-NZ" altLang="en-US" dirty="0"/>
              <a:t>that idea of ‘stranger danger’ was dangerous because:</a:t>
            </a:r>
          </a:p>
          <a:p>
            <a:pPr marL="171450" indent="-171450" eaLnBrk="1" hangingPunct="1">
              <a:buFont typeface="Arial" panose="020B0604020202020204" pitchFamily="34" charset="0"/>
              <a:buChar char="•"/>
              <a:defRPr/>
            </a:pPr>
            <a:r>
              <a:rPr lang="en-NZ" altLang="en-US" dirty="0"/>
              <a:t>it made it easier for people who didn’t ‘look like strangers’ </a:t>
            </a:r>
          </a:p>
          <a:p>
            <a:pPr marL="171450" indent="-171450" eaLnBrk="1" hangingPunct="1">
              <a:buFont typeface="Arial" panose="020B0604020202020204" pitchFamily="34" charset="0"/>
              <a:buChar char="•"/>
              <a:defRPr/>
            </a:pPr>
            <a:r>
              <a:rPr lang="en-NZ" altLang="en-US" dirty="0"/>
              <a:t>it failed to protect from the huge amount of non-stranger abuse</a:t>
            </a:r>
          </a:p>
          <a:p>
            <a:pPr marL="171450" indent="-171450" eaLnBrk="1" hangingPunct="1">
              <a:buFont typeface="Arial" panose="020B0604020202020204" pitchFamily="34" charset="0"/>
              <a:buChar char="•"/>
              <a:defRPr/>
            </a:pPr>
            <a:r>
              <a:rPr lang="en-NZ" altLang="en-US" dirty="0"/>
              <a:t>It was confusing because children do  have to interact with strangers if they need help etc.</a:t>
            </a:r>
          </a:p>
          <a:p>
            <a:pPr eaLnBrk="1" hangingPunct="1">
              <a:defRPr/>
            </a:pPr>
            <a:r>
              <a:rPr lang="en-NZ" altLang="en-US" dirty="0"/>
              <a:t> </a:t>
            </a:r>
          </a:p>
          <a:p>
            <a:pPr eaLnBrk="1" hangingPunct="1">
              <a:defRPr/>
            </a:pPr>
            <a:endParaRPr lang="en-NZ" altLang="en-US" dirty="0"/>
          </a:p>
          <a:p>
            <a:pPr eaLnBrk="1" hangingPunct="1">
              <a:defRPr/>
            </a:pPr>
            <a:endParaRPr lang="en-NZ" altLang="en-US" dirty="0"/>
          </a:p>
          <a:p>
            <a:pPr eaLnBrk="1" hangingPunct="1">
              <a:defRPr/>
            </a:pPr>
            <a:endParaRPr lang="en-US" alt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1AC21B3D-AFC9-7E40-90FD-A642D231BC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A6BF644B-BF32-EC43-A3B7-89A1610828C4}" type="slidenum">
              <a:rPr lang="en-US" altLang="en-US" smtClean="0"/>
              <a:pPr/>
              <a:t>27</a:t>
            </a:fld>
            <a:endParaRPr lang="en-US" altLang="en-US"/>
          </a:p>
        </p:txBody>
      </p:sp>
      <p:sp>
        <p:nvSpPr>
          <p:cNvPr id="65538" name="Rectangle 2">
            <a:extLst>
              <a:ext uri="{FF2B5EF4-FFF2-40B4-BE49-F238E27FC236}">
                <a16:creationId xmlns:a16="http://schemas.microsoft.com/office/drawing/2014/main" id="{3E58BB23-3FA5-3A4E-9F43-7FBAED9E5DB7}"/>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EF97E4B6-620D-B145-A0C2-0A77F20B5E6D}"/>
              </a:ext>
            </a:extLst>
          </p:cNvPr>
          <p:cNvSpPr>
            <a:spLocks noGrp="1" noChangeArrowheads="1"/>
          </p:cNvSpPr>
          <p:nvPr>
            <p:ph type="body" idx="1"/>
          </p:nvPr>
        </p:nvSpPr>
        <p:spPr/>
        <p:txBody>
          <a:bodyPr/>
          <a:lstStyle/>
          <a:p>
            <a:pPr eaLnBrk="1" hangingPunct="1">
              <a:lnSpc>
                <a:spcPct val="80000"/>
              </a:lnSpc>
              <a:defRPr/>
            </a:pPr>
            <a:endParaRPr lang="en-NZ" altLang="en-US" sz="900" dirty="0"/>
          </a:p>
          <a:p>
            <a:pPr eaLnBrk="1" hangingPunct="1">
              <a:lnSpc>
                <a:spcPct val="80000"/>
              </a:lnSpc>
              <a:defRPr/>
            </a:pPr>
            <a:r>
              <a:rPr lang="en-NZ" altLang="en-US" sz="900" b="1" dirty="0"/>
              <a:t>Discuss</a:t>
            </a:r>
            <a:r>
              <a:rPr lang="en-NZ" altLang="en-US" sz="900" dirty="0"/>
              <a:t> who abuses children:</a:t>
            </a:r>
          </a:p>
          <a:p>
            <a:pPr marL="171450" indent="-171450" eaLnBrk="1" hangingPunct="1">
              <a:lnSpc>
                <a:spcPct val="80000"/>
              </a:lnSpc>
              <a:buFont typeface="Arial" panose="020B0604020202020204" pitchFamily="34" charset="0"/>
              <a:buChar char="•"/>
              <a:defRPr/>
            </a:pPr>
            <a:r>
              <a:rPr lang="en-NZ" altLang="en-US" sz="900" dirty="0"/>
              <a:t>Abuse happens in all communities, regardless of their ethnic, socio-economic, geographic and religious make up.</a:t>
            </a:r>
          </a:p>
          <a:p>
            <a:pPr marL="171450" indent="-171450" eaLnBrk="1" hangingPunct="1">
              <a:lnSpc>
                <a:spcPct val="80000"/>
              </a:lnSpc>
              <a:buFont typeface="Arial" panose="020B0604020202020204" pitchFamily="34" charset="0"/>
              <a:buChar char="•"/>
              <a:defRPr/>
            </a:pPr>
            <a:r>
              <a:rPr lang="en-NZ" altLang="en-US" sz="900" dirty="0"/>
              <a:t>Men and women.</a:t>
            </a:r>
          </a:p>
          <a:p>
            <a:pPr marL="171450" indent="-171450" eaLnBrk="1" hangingPunct="1">
              <a:lnSpc>
                <a:spcPct val="80000"/>
              </a:lnSpc>
              <a:buFont typeface="Arial" panose="020B0604020202020204" pitchFamily="34" charset="0"/>
              <a:buChar char="•"/>
              <a:defRPr/>
            </a:pPr>
            <a:r>
              <a:rPr lang="en-NZ" altLang="en-US" sz="900" dirty="0"/>
              <a:t>Elderly down to same age as child.</a:t>
            </a:r>
          </a:p>
          <a:p>
            <a:pPr marL="171450" indent="-171450" eaLnBrk="1" hangingPunct="1">
              <a:lnSpc>
                <a:spcPct val="80000"/>
              </a:lnSpc>
              <a:buFont typeface="Arial" panose="020B0604020202020204" pitchFamily="34" charset="0"/>
              <a:buChar char="•"/>
              <a:defRPr/>
            </a:pPr>
            <a:r>
              <a:rPr lang="en-NZ" altLang="en-US" sz="900" dirty="0"/>
              <a:t>Stranger danger approach not appropriate as the majority of abusers are known to the child.</a:t>
            </a:r>
          </a:p>
          <a:p>
            <a:pPr eaLnBrk="1" hangingPunct="1">
              <a:lnSpc>
                <a:spcPct val="80000"/>
              </a:lnSpc>
              <a:defRPr/>
            </a:pPr>
            <a:endParaRPr lang="en-NZ" altLang="en-US" sz="900" dirty="0"/>
          </a:p>
          <a:p>
            <a:pPr>
              <a:defRPr/>
            </a:pPr>
            <a:r>
              <a:rPr lang="en-NZ" dirty="0"/>
              <a:t>The statistics in this slide come from 2019.</a:t>
            </a:r>
          </a:p>
          <a:p>
            <a:pPr>
              <a:defRPr/>
            </a:pPr>
            <a:r>
              <a:rPr lang="en-NZ" dirty="0">
                <a:hlinkClick r:id="rId3"/>
              </a:rPr>
              <a:t>https://www.orangatamariki.govt.nz/statistics/quarterly-reporting/quarterly-report-december-2019/care-and-protection-statistics-2/</a:t>
            </a:r>
            <a:endParaRPr lang="en-NZ" dirty="0"/>
          </a:p>
          <a:p>
            <a:pPr>
              <a:defRPr/>
            </a:pPr>
            <a:endParaRPr lang="en-NZ" b="1" dirty="0"/>
          </a:p>
          <a:p>
            <a:pPr>
              <a:defRPr/>
            </a:pPr>
            <a:r>
              <a:rPr lang="en-NZ" b="1" dirty="0"/>
              <a:t>Magnitude of crime type</a:t>
            </a:r>
            <a:endParaRPr lang="en-NZ" dirty="0"/>
          </a:p>
          <a:p>
            <a:pPr marL="171450" indent="-171450">
              <a:buFont typeface="Arial" panose="020B0604020202020204" pitchFamily="34" charset="0"/>
              <a:buChar char="•"/>
              <a:defRPr/>
            </a:pPr>
            <a:r>
              <a:rPr lang="en-NZ" b="1" dirty="0"/>
              <a:t>1</a:t>
            </a:r>
            <a:r>
              <a:rPr lang="en-NZ" dirty="0"/>
              <a:t> in </a:t>
            </a:r>
            <a:r>
              <a:rPr lang="en-NZ" b="1" dirty="0"/>
              <a:t>4-5 females</a:t>
            </a:r>
            <a:r>
              <a:rPr lang="en-NZ" dirty="0"/>
              <a:t>, and </a:t>
            </a:r>
            <a:r>
              <a:rPr lang="en-NZ" b="1" dirty="0"/>
              <a:t>1</a:t>
            </a:r>
            <a:r>
              <a:rPr lang="en-NZ" dirty="0"/>
              <a:t> in </a:t>
            </a:r>
            <a:r>
              <a:rPr lang="en-NZ" b="1" dirty="0"/>
              <a:t>6-8 males </a:t>
            </a:r>
            <a:r>
              <a:rPr lang="en-NZ" dirty="0"/>
              <a:t>report unwanted sexual touching (International and national research)</a:t>
            </a:r>
          </a:p>
          <a:p>
            <a:pPr marL="171450" indent="-171450">
              <a:buFont typeface="Arial" panose="020B0604020202020204" pitchFamily="34" charset="0"/>
              <a:buChar char="•"/>
              <a:defRPr/>
            </a:pPr>
            <a:r>
              <a:rPr lang="en-NZ" dirty="0"/>
              <a:t>NZ has the </a:t>
            </a:r>
            <a:r>
              <a:rPr lang="en-NZ" b="1" dirty="0"/>
              <a:t>fifth </a:t>
            </a:r>
            <a:r>
              <a:rPr lang="en-NZ" dirty="0"/>
              <a:t>worst child abuse record out of 31 OECD Countries</a:t>
            </a:r>
          </a:p>
          <a:p>
            <a:pPr marL="171450" indent="-171450">
              <a:buFont typeface="Arial" panose="020B0604020202020204" pitchFamily="34" charset="0"/>
              <a:buChar char="•"/>
              <a:defRPr/>
            </a:pPr>
            <a:r>
              <a:rPr lang="en-NZ" dirty="0"/>
              <a:t>On average </a:t>
            </a:r>
            <a:r>
              <a:rPr lang="en-NZ" b="1" dirty="0"/>
              <a:t>1</a:t>
            </a:r>
            <a:r>
              <a:rPr lang="en-NZ" dirty="0"/>
              <a:t> child is killed every </a:t>
            </a:r>
            <a:r>
              <a:rPr lang="en-NZ" b="1" dirty="0"/>
              <a:t>5 weeks </a:t>
            </a:r>
            <a:r>
              <a:rPr lang="en-NZ" dirty="0"/>
              <a:t>(most under 5 years old). </a:t>
            </a:r>
            <a:r>
              <a:rPr lang="en-NZ" b="1" dirty="0"/>
              <a:t>90%</a:t>
            </a:r>
            <a:r>
              <a:rPr lang="en-NZ" dirty="0"/>
              <a:t> by someone they knew.</a:t>
            </a:r>
          </a:p>
          <a:p>
            <a:pPr>
              <a:defRPr/>
            </a:pPr>
            <a:endParaRPr lang="en-NZ" b="1" dirty="0"/>
          </a:p>
          <a:p>
            <a:pPr>
              <a:defRPr/>
            </a:pPr>
            <a:r>
              <a:rPr lang="en-NZ" b="1" dirty="0"/>
              <a:t>Significant under-reporting</a:t>
            </a:r>
            <a:endParaRPr lang="en-NZ" dirty="0"/>
          </a:p>
          <a:p>
            <a:pPr marL="171450" indent="-171450">
              <a:buFont typeface="Arial" panose="020B0604020202020204" pitchFamily="34" charset="0"/>
              <a:buChar char="•"/>
              <a:defRPr/>
            </a:pPr>
            <a:r>
              <a:rPr lang="en-NZ" dirty="0"/>
              <a:t>Only </a:t>
            </a:r>
            <a:r>
              <a:rPr lang="en-NZ" b="1" dirty="0"/>
              <a:t>8-12%</a:t>
            </a:r>
            <a:r>
              <a:rPr lang="en-NZ" dirty="0"/>
              <a:t> were reported to any organisation</a:t>
            </a:r>
          </a:p>
          <a:p>
            <a:pPr>
              <a:defRPr/>
            </a:pPr>
            <a:endParaRPr lang="en-NZ" b="1" dirty="0"/>
          </a:p>
          <a:p>
            <a:pPr>
              <a:defRPr/>
            </a:pPr>
            <a:r>
              <a:rPr lang="en-NZ" b="1" dirty="0"/>
              <a:t>Connections to later life issues (consequences)</a:t>
            </a:r>
            <a:endParaRPr lang="en-NZ" dirty="0"/>
          </a:p>
          <a:p>
            <a:pPr marL="171450" indent="-171450">
              <a:buFont typeface="Arial" panose="020B0604020202020204" pitchFamily="34" charset="0"/>
              <a:buChar char="•"/>
              <a:defRPr/>
            </a:pPr>
            <a:r>
              <a:rPr lang="en-NZ" dirty="0"/>
              <a:t>sexualised behaviour</a:t>
            </a:r>
          </a:p>
          <a:p>
            <a:pPr marL="171450" indent="-171450">
              <a:buFont typeface="Arial" panose="020B0604020202020204" pitchFamily="34" charset="0"/>
              <a:buChar char="•"/>
              <a:defRPr/>
            </a:pPr>
            <a:r>
              <a:rPr lang="en-NZ" dirty="0"/>
              <a:t>under achievement</a:t>
            </a:r>
          </a:p>
          <a:p>
            <a:pPr marL="171450" indent="-171450">
              <a:buFont typeface="Arial" panose="020B0604020202020204" pitchFamily="34" charset="0"/>
              <a:buChar char="•"/>
              <a:defRPr/>
            </a:pPr>
            <a:r>
              <a:rPr lang="en-NZ" dirty="0"/>
              <a:t>substance abuse, health issues</a:t>
            </a:r>
          </a:p>
          <a:p>
            <a:pPr marL="171450" indent="-171450">
              <a:buFont typeface="Arial" panose="020B0604020202020204" pitchFamily="34" charset="0"/>
              <a:buChar char="•"/>
              <a:defRPr/>
            </a:pPr>
            <a:r>
              <a:rPr lang="en-NZ" dirty="0"/>
              <a:t>crime relationship (victimised and offending).</a:t>
            </a:r>
          </a:p>
          <a:p>
            <a:pPr eaLnBrk="1" hangingPunct="1">
              <a:lnSpc>
                <a:spcPct val="80000"/>
              </a:lnSpc>
              <a:defRPr/>
            </a:pPr>
            <a:endParaRPr lang="en-NZ" altLang="en-US" sz="900" dirty="0"/>
          </a:p>
          <a:p>
            <a:pPr eaLnBrk="1" hangingPunct="1">
              <a:lnSpc>
                <a:spcPct val="80000"/>
              </a:lnSpc>
              <a:defRPr/>
            </a:pPr>
            <a:endParaRPr lang="en-US" altLang="en-US" sz="9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3880397B-B559-A940-B1FB-694732F4881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D9C15F4-3365-9945-9CAF-2B05892492BC}"/>
              </a:ext>
            </a:extLst>
          </p:cNvPr>
          <p:cNvSpPr>
            <a:spLocks noGrp="1"/>
          </p:cNvSpPr>
          <p:nvPr>
            <p:ph type="body" idx="1"/>
          </p:nvPr>
        </p:nvSpPr>
        <p:spPr/>
        <p:txBody>
          <a:bodyPr/>
          <a:lstStyle/>
          <a:p>
            <a:pPr>
              <a:defRPr/>
            </a:pPr>
            <a:r>
              <a:rPr lang="en-US" b="1" dirty="0"/>
              <a:t>Relevant for parents of older children who ask about cyber safety</a:t>
            </a:r>
          </a:p>
          <a:p>
            <a:pPr>
              <a:defRPr/>
            </a:pPr>
            <a:endParaRPr lang="en-US" dirty="0"/>
          </a:p>
          <a:p>
            <a:pPr>
              <a:defRPr/>
            </a:pPr>
            <a:r>
              <a:rPr lang="en-US" dirty="0"/>
              <a:t>The risks in the online world are real but children can learn to act safely in that world and behave as responsible digital citizens. </a:t>
            </a:r>
          </a:p>
          <a:p>
            <a:pPr>
              <a:defRPr/>
            </a:pPr>
            <a:r>
              <a:rPr lang="en-US" dirty="0"/>
              <a:t>The online world is as much part of life today as the physical world, and it is not going away.</a:t>
            </a:r>
          </a:p>
          <a:p>
            <a:pPr>
              <a:defRPr/>
            </a:pPr>
            <a:r>
              <a:rPr lang="en-US" dirty="0"/>
              <a:t>While KOS is not primarily a cyber safety </a:t>
            </a:r>
            <a:r>
              <a:rPr lang="en-US" dirty="0" err="1"/>
              <a:t>programme</a:t>
            </a:r>
            <a:r>
              <a:rPr lang="en-US" dirty="0"/>
              <a:t>, the competencies children develop throughout the </a:t>
            </a:r>
            <a:r>
              <a:rPr lang="en-US" dirty="0" err="1"/>
              <a:t>programme</a:t>
            </a:r>
            <a:r>
              <a:rPr lang="en-US" dirty="0"/>
              <a:t> will help them in both the physical and online worlds. </a:t>
            </a:r>
          </a:p>
          <a:p>
            <a:pPr>
              <a:defRPr/>
            </a:pPr>
            <a:r>
              <a:rPr lang="en-NZ" sz="1200" b="0" i="0" kern="1200" dirty="0">
                <a:solidFill>
                  <a:schemeClr val="tx1"/>
                </a:solidFill>
                <a:effectLst/>
                <a:latin typeface="Arial" panose="020B0604020202020204" pitchFamily="34" charset="0"/>
                <a:ea typeface="+mn-ea"/>
                <a:cs typeface="+mn-cs"/>
              </a:rPr>
              <a:t>The principles learnt in KOS apply to the physical and online world. We don't let our kids walk all around town without knowing where they are, then why do it online?</a:t>
            </a:r>
            <a:endParaRPr lang="en-US" dirty="0"/>
          </a:p>
          <a:p>
            <a:pPr>
              <a:defRPr/>
            </a:pPr>
            <a:endParaRPr lang="en-US" dirty="0"/>
          </a:p>
          <a:p>
            <a:pPr>
              <a:defRPr/>
            </a:pPr>
            <a:r>
              <a:rPr lang="en-US" dirty="0"/>
              <a:t>Statistics from </a:t>
            </a:r>
            <a:r>
              <a:rPr lang="en-US" dirty="0" err="1"/>
              <a:t>Netsafe</a:t>
            </a:r>
            <a:r>
              <a:rPr lang="en-US" dirty="0"/>
              <a:t> cyber survey report 2019 for </a:t>
            </a:r>
            <a:r>
              <a:rPr lang="en-US" b="1" dirty="0"/>
              <a:t>AGES 9-17: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mn-cs"/>
              </a:rPr>
              <a:t>New Zealand children’s experiences of online risks and their perceptions of harm</a:t>
            </a:r>
            <a:endParaRPr lang="en-NZ" dirty="0">
              <a:hlinkClick r:id="rId3"/>
            </a:endParaRPr>
          </a:p>
          <a:p>
            <a:pPr>
              <a:defRPr/>
            </a:pPr>
            <a:r>
              <a:rPr lang="en-NZ" dirty="0">
                <a:hlinkClick r:id="rId3"/>
              </a:rPr>
              <a:t>https://www.netsafe.org.nz/wp-content/uploads/2020/02/Ng%C4%81taiohimatihikooAotearoaNZchildrensexperiencesofonlinerisksandharm.pdf</a:t>
            </a:r>
            <a:endParaRPr lang="en-US" dirty="0"/>
          </a:p>
          <a:p>
            <a:pPr>
              <a:defRPr/>
            </a:pPr>
            <a:endParaRPr lang="en-US" dirty="0"/>
          </a:p>
          <a:p>
            <a:pPr>
              <a:defRPr/>
            </a:pPr>
            <a:r>
              <a:rPr lang="en-US" dirty="0"/>
              <a:t>Some summary findings:</a:t>
            </a:r>
          </a:p>
          <a:p>
            <a:pPr>
              <a:defRPr/>
            </a:pPr>
            <a:endParaRPr lang="en-NZ" dirty="0"/>
          </a:p>
          <a:p>
            <a:pPr marL="171450" indent="-171450">
              <a:lnSpc>
                <a:spcPct val="150000"/>
              </a:lnSpc>
              <a:buFont typeface="Arial" panose="020B0604020202020204" pitchFamily="34" charset="0"/>
              <a:buChar char="•"/>
              <a:defRPr/>
            </a:pPr>
            <a:r>
              <a:rPr lang="en-NZ" dirty="0"/>
              <a:t>Nearly a quarter of all 9-17-year-old children said they had been treated in a hurtful or nasty way either online or offline or both.</a:t>
            </a:r>
          </a:p>
          <a:p>
            <a:pPr marL="171450" indent="-171450">
              <a:lnSpc>
                <a:spcPct val="150000"/>
              </a:lnSpc>
              <a:buFont typeface="Arial" panose="020B0604020202020204" pitchFamily="34" charset="0"/>
              <a:buChar char="•"/>
              <a:defRPr/>
            </a:pPr>
            <a:r>
              <a:rPr lang="en-NZ" dirty="0"/>
              <a:t>Online hurtful behaviour was more commonly experienced by older children (12-17).</a:t>
            </a:r>
            <a:endParaRPr lang="en-US" dirty="0"/>
          </a:p>
          <a:p>
            <a:pPr marL="171450" indent="-171450">
              <a:lnSpc>
                <a:spcPct val="150000"/>
              </a:lnSpc>
              <a:buFont typeface="Arial" panose="020B0604020202020204" pitchFamily="34" charset="0"/>
              <a:buChar char="•"/>
              <a:defRPr/>
            </a:pPr>
            <a:r>
              <a:rPr lang="en-NZ" dirty="0"/>
              <a:t>1 in 4 New Zealand children (9-17 years old) said that they had been bothered or upset by something that happened online in the last year.</a:t>
            </a:r>
          </a:p>
          <a:p>
            <a:pPr marL="171450" indent="-171450">
              <a:lnSpc>
                <a:spcPct val="150000"/>
              </a:lnSpc>
              <a:buFont typeface="Arial" panose="020B0604020202020204" pitchFamily="34" charset="0"/>
              <a:buChar char="•"/>
              <a:defRPr/>
            </a:pPr>
            <a:r>
              <a:rPr lang="en-NZ" dirty="0"/>
              <a:t>Nearly half of teens (13-17) said they were exposed to at least one of the six different types of potentially harmful online content the survey asked about. </a:t>
            </a:r>
          </a:p>
          <a:p>
            <a:pPr marL="171450" indent="-171450">
              <a:lnSpc>
                <a:spcPct val="150000"/>
              </a:lnSpc>
              <a:buFont typeface="Arial" panose="020B0604020202020204" pitchFamily="34" charset="0"/>
              <a:buChar char="•"/>
              <a:defRPr/>
            </a:pPr>
            <a:endParaRPr lang="en-NZ" dirty="0"/>
          </a:p>
          <a:p>
            <a:pPr marL="0" indent="0">
              <a:lnSpc>
                <a:spcPct val="150000"/>
              </a:lnSpc>
              <a:buFont typeface="Arial" panose="020B0604020202020204" pitchFamily="34" charset="0"/>
              <a:buNone/>
              <a:defRPr/>
            </a:pPr>
            <a:r>
              <a:rPr lang="en-NZ" dirty="0"/>
              <a:t>Statistics from the Lighthouse project</a:t>
            </a:r>
          </a:p>
          <a:p>
            <a:pPr marL="0" indent="0">
              <a:lnSpc>
                <a:spcPct val="150000"/>
              </a:lnSpc>
              <a:buFont typeface="Arial" panose="020B0604020202020204" pitchFamily="34" charset="0"/>
              <a:buNone/>
              <a:defRPr/>
            </a:pPr>
            <a:r>
              <a:rPr lang="en-NZ" dirty="0">
                <a:hlinkClick r:id="rId4"/>
              </a:rPr>
              <a:t>https://thelightproject.co.nz/the-facts/porn-fact-sheet/</a:t>
            </a:r>
            <a:endParaRPr lang="en-NZ" dirty="0"/>
          </a:p>
          <a:p>
            <a:pPr marL="171450" indent="-171450">
              <a:lnSpc>
                <a:spcPct val="150000"/>
              </a:lnSpc>
              <a:buFont typeface="Arial" panose="020B0604020202020204" pitchFamily="34" charset="0"/>
              <a:buChar char="•"/>
              <a:defRPr/>
            </a:pPr>
            <a:r>
              <a:rPr lang="en-NZ" dirty="0"/>
              <a:t>Of NZ children who say they’ve seen pornography on the internet, one in four of them say they first saw it when they were less than12 years old.</a:t>
            </a:r>
          </a:p>
        </p:txBody>
      </p:sp>
      <p:sp>
        <p:nvSpPr>
          <p:cNvPr id="4" name="Slide Number Placeholder 3">
            <a:extLst>
              <a:ext uri="{FF2B5EF4-FFF2-40B4-BE49-F238E27FC236}">
                <a16:creationId xmlns:a16="http://schemas.microsoft.com/office/drawing/2014/main" id="{17F93674-0C32-9A4F-8F9D-D22023AF44C5}"/>
              </a:ext>
            </a:extLst>
          </p:cNvPr>
          <p:cNvSpPr>
            <a:spLocks noGrp="1"/>
          </p:cNvSpPr>
          <p:nvPr>
            <p:ph type="sldNum" sz="quarter" idx="5"/>
          </p:nvPr>
        </p:nvSpPr>
        <p:spPr/>
        <p:txBody>
          <a:bodyPr/>
          <a:lstStyle/>
          <a:p>
            <a:pPr>
              <a:defRPr/>
            </a:pPr>
            <a:fld id="{DE350F3F-04AF-8340-B4F4-E7EBF340B289}" type="slidenum">
              <a:rPr lang="en-US" altLang="en-US" smtClean="0"/>
              <a:pPr>
                <a:defRPr/>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4F0D6E1B-74E4-A346-8835-DA0A256302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75E7E2C7-5945-4F46-9BE1-9151040A5442}" type="slidenum">
              <a:rPr lang="en-US" altLang="en-US" smtClean="0"/>
              <a:pPr/>
              <a:t>29</a:t>
            </a:fld>
            <a:endParaRPr lang="en-US" altLang="en-US"/>
          </a:p>
        </p:txBody>
      </p:sp>
      <p:sp>
        <p:nvSpPr>
          <p:cNvPr id="96258" name="Rectangle 2">
            <a:extLst>
              <a:ext uri="{FF2B5EF4-FFF2-40B4-BE49-F238E27FC236}">
                <a16:creationId xmlns:a16="http://schemas.microsoft.com/office/drawing/2014/main" id="{563541C8-755B-AA4C-AD5D-9F9AF8A0F908}"/>
              </a:ext>
            </a:extLst>
          </p:cNvPr>
          <p:cNvSpPr>
            <a:spLocks noGrp="1" noRot="1" noChangeAspect="1" noChangeArrowheads="1" noTextEdit="1"/>
          </p:cNvSpPr>
          <p:nvPr>
            <p:ph type="sldImg"/>
          </p:nvPr>
        </p:nvSpPr>
        <p:spPr>
          <a:ln/>
        </p:spPr>
      </p:sp>
      <p:sp>
        <p:nvSpPr>
          <p:cNvPr id="397315" name="Rectangle 3">
            <a:extLst>
              <a:ext uri="{FF2B5EF4-FFF2-40B4-BE49-F238E27FC236}">
                <a16:creationId xmlns:a16="http://schemas.microsoft.com/office/drawing/2014/main" id="{EE398ACF-5144-7A4D-94A8-C669225C8BB3}"/>
              </a:ext>
            </a:extLst>
          </p:cNvPr>
          <p:cNvSpPr>
            <a:spLocks noGrp="1" noChangeArrowheads="1"/>
          </p:cNvSpPr>
          <p:nvPr>
            <p:ph type="body" idx="1"/>
          </p:nvPr>
        </p:nvSpPr>
        <p:spPr/>
        <p:txBody>
          <a:bodyPr/>
          <a:lstStyle/>
          <a:p>
            <a:pPr eaLnBrk="1" hangingPunct="1">
              <a:defRPr/>
            </a:pPr>
            <a:r>
              <a:rPr lang="en-NZ" altLang="en-US" b="1" dirty="0"/>
              <a:t>Explain </a:t>
            </a:r>
            <a:r>
              <a:rPr lang="en-NZ" altLang="en-US" dirty="0"/>
              <a:t>the following steps for what to do if a child discloses:</a:t>
            </a:r>
          </a:p>
          <a:p>
            <a:pPr eaLnBrk="1" hangingPunct="1">
              <a:defRPr/>
            </a:pPr>
            <a:endParaRPr lang="en-NZ" altLang="en-US" dirty="0"/>
          </a:p>
          <a:p>
            <a:pPr eaLnBrk="1" hangingPunct="1">
              <a:defRPr/>
            </a:pPr>
            <a:r>
              <a:rPr lang="en-NZ" altLang="en-US" b="1" i="1" dirty="0"/>
              <a:t>Believe and accept what they say:</a:t>
            </a:r>
          </a:p>
          <a:p>
            <a:pPr eaLnBrk="1" hangingPunct="1">
              <a:defRPr/>
            </a:pPr>
            <a:r>
              <a:rPr lang="en-NZ" altLang="en-US" i="1" dirty="0"/>
              <a:t>“Thank you for telling me. I believe you.”</a:t>
            </a:r>
          </a:p>
          <a:p>
            <a:pPr eaLnBrk="1" hangingPunct="1">
              <a:buFontTx/>
              <a:buChar char="•"/>
              <a:defRPr/>
            </a:pPr>
            <a:endParaRPr lang="en-NZ" altLang="en-US" i="1" dirty="0"/>
          </a:p>
          <a:p>
            <a:pPr eaLnBrk="1" hangingPunct="1">
              <a:defRPr/>
            </a:pPr>
            <a:r>
              <a:rPr lang="en-NZ" altLang="en-US" b="1" i="1" dirty="0"/>
              <a:t>Show your love, concern and support. </a:t>
            </a:r>
          </a:p>
          <a:p>
            <a:pPr eaLnBrk="1" hangingPunct="1">
              <a:buFontTx/>
              <a:buChar char="•"/>
              <a:defRPr/>
            </a:pPr>
            <a:r>
              <a:rPr lang="en-NZ" altLang="en-US" i="1" dirty="0"/>
              <a:t>“I love you very much. I’m here if you want me to listen.”</a:t>
            </a:r>
          </a:p>
          <a:p>
            <a:pPr eaLnBrk="1" hangingPunct="1">
              <a:buFontTx/>
              <a:buChar char="•"/>
              <a:defRPr/>
            </a:pPr>
            <a:endParaRPr lang="en-NZ" altLang="en-US" i="1" dirty="0"/>
          </a:p>
          <a:p>
            <a:pPr eaLnBrk="1" hangingPunct="1">
              <a:defRPr/>
            </a:pPr>
            <a:r>
              <a:rPr lang="en-NZ" altLang="en-US" b="1" i="1" dirty="0"/>
              <a:t>Keep your feelings to yourself.</a:t>
            </a:r>
          </a:p>
          <a:p>
            <a:pPr eaLnBrk="1" hangingPunct="1">
              <a:buFontTx/>
              <a:buChar char="•"/>
              <a:defRPr/>
            </a:pPr>
            <a:r>
              <a:rPr lang="en-NZ" altLang="en-US" dirty="0"/>
              <a:t>Keep any feelings you might have, such as anger, fear, guilt or disgust, to yourself.  Children will notice your reactions to what they tell you. If you get angry, children might think you’re angry with them and may not tell you again.</a:t>
            </a:r>
          </a:p>
          <a:p>
            <a:pPr eaLnBrk="1" hangingPunct="1">
              <a:buFontTx/>
              <a:buChar char="•"/>
              <a:defRPr/>
            </a:pPr>
            <a:endParaRPr lang="en-NZ" altLang="en-US" dirty="0"/>
          </a:p>
          <a:p>
            <a:pPr eaLnBrk="1" hangingPunct="1">
              <a:defRPr/>
            </a:pPr>
            <a:r>
              <a:rPr lang="en-NZ" altLang="en-US" b="1" i="1" dirty="0"/>
              <a:t>Keep calm.</a:t>
            </a:r>
          </a:p>
          <a:p>
            <a:pPr eaLnBrk="1" hangingPunct="1">
              <a:buFontTx/>
              <a:buChar char="•"/>
              <a:defRPr/>
            </a:pPr>
            <a:r>
              <a:rPr lang="en-NZ" altLang="en-US" dirty="0"/>
              <a:t>If you show shock, your child will withdraw and the truth may never be known.</a:t>
            </a:r>
          </a:p>
          <a:p>
            <a:pPr eaLnBrk="1" hangingPunct="1">
              <a:defRPr/>
            </a:pPr>
            <a:endParaRPr lang="en-NZ" altLang="en-US" b="1" i="1" dirty="0"/>
          </a:p>
          <a:p>
            <a:pPr eaLnBrk="1" hangingPunct="1">
              <a:defRPr/>
            </a:pPr>
            <a:r>
              <a:rPr lang="en-NZ" altLang="en-US" b="1" i="1" dirty="0"/>
              <a:t>Listen carefully to what is said.</a:t>
            </a:r>
          </a:p>
          <a:p>
            <a:pPr eaLnBrk="1" hangingPunct="1">
              <a:buFontTx/>
              <a:buChar char="•"/>
              <a:defRPr/>
            </a:pPr>
            <a:r>
              <a:rPr lang="en-NZ" altLang="en-US" dirty="0"/>
              <a:t>Don’t interrogate or question a child about what has happened. A person trained to deal with abuse can talk with your child at a later time. This will probably be very difficult, as you will want to find out as much as possible from your child. However, questioning from you could influence the outcome of any court proceedings at a later date. </a:t>
            </a:r>
          </a:p>
          <a:p>
            <a:pPr eaLnBrk="1" hangingPunct="1">
              <a:defRPr/>
            </a:pPr>
            <a:endParaRPr lang="en-NZ" altLang="en-US" dirty="0"/>
          </a:p>
          <a:p>
            <a:pPr eaLnBrk="1" hangingPunct="1">
              <a:defRPr/>
            </a:pPr>
            <a:r>
              <a:rPr lang="en-NZ" altLang="en-US" b="1" i="1" dirty="0"/>
              <a:t>Reassure them that it is not their fault.</a:t>
            </a:r>
            <a:r>
              <a:rPr lang="en-NZ" altLang="en-US" dirty="0"/>
              <a:t> </a:t>
            </a:r>
          </a:p>
          <a:p>
            <a:pPr eaLnBrk="1" hangingPunct="1">
              <a:buFontTx/>
              <a:buChar char="•"/>
              <a:defRPr/>
            </a:pPr>
            <a:r>
              <a:rPr lang="en-NZ" altLang="en-US" dirty="0"/>
              <a:t>Tell children that they are not to blame for what someone else has done to them. </a:t>
            </a:r>
            <a:r>
              <a:rPr lang="en-NZ" altLang="en-US" i="1" dirty="0"/>
              <a:t>“I am very sorry that this has happened to you. What happened was NOT your fault. That person should not have done that to you.”</a:t>
            </a:r>
          </a:p>
          <a:p>
            <a:pPr eaLnBrk="1" hangingPunct="1">
              <a:defRPr/>
            </a:pPr>
            <a:endParaRPr lang="en-NZ" altLang="en-US" i="1" dirty="0"/>
          </a:p>
          <a:p>
            <a:pPr eaLnBrk="1" hangingPunct="1">
              <a:defRPr/>
            </a:pPr>
            <a:r>
              <a:rPr lang="en-NZ" altLang="en-US" b="1" i="1" dirty="0"/>
              <a:t>Tell them you’re pleased they’ve told.</a:t>
            </a:r>
          </a:p>
          <a:p>
            <a:pPr eaLnBrk="1" hangingPunct="1">
              <a:buFontTx/>
              <a:buChar char="•"/>
              <a:defRPr/>
            </a:pPr>
            <a:r>
              <a:rPr lang="en-NZ" altLang="en-US" dirty="0"/>
              <a:t>Tell them that you are pleased that they have told you and that you are very sorry about what has happened. Explain that this happens to a lot of children and praise them for telling you. </a:t>
            </a:r>
            <a:r>
              <a:rPr lang="en-NZ" altLang="en-US" i="1" dirty="0"/>
              <a:t>“You are very brave for telling me. I am very pleased that you have told me.”</a:t>
            </a:r>
          </a:p>
          <a:p>
            <a:pPr eaLnBrk="1" hangingPunct="1">
              <a:buFontTx/>
              <a:buChar char="•"/>
              <a:defRPr/>
            </a:pPr>
            <a:endParaRPr lang="en-NZ" altLang="en-US" dirty="0"/>
          </a:p>
          <a:p>
            <a:pPr eaLnBrk="1" hangingPunct="1">
              <a:defRPr/>
            </a:pPr>
            <a:r>
              <a:rPr lang="en-NZ" altLang="en-US" b="1" i="1" dirty="0"/>
              <a:t>Assure them that you will do something to help.</a:t>
            </a:r>
          </a:p>
          <a:p>
            <a:pPr eaLnBrk="1" hangingPunct="1">
              <a:defRPr/>
            </a:pPr>
            <a:endParaRPr lang="en-NZ" altLang="en-US" b="1" i="1" dirty="0"/>
          </a:p>
          <a:p>
            <a:pPr eaLnBrk="1" hangingPunct="1">
              <a:defRPr/>
            </a:pPr>
            <a:r>
              <a:rPr lang="en-NZ" altLang="en-US" b="1" i="1" dirty="0"/>
              <a:t>Seek help.</a:t>
            </a:r>
          </a:p>
          <a:p>
            <a:pPr eaLnBrk="1" hangingPunct="1">
              <a:buFontTx/>
              <a:buChar char="•"/>
              <a:defRPr/>
            </a:pPr>
            <a:r>
              <a:rPr lang="en-NZ" altLang="en-US" dirty="0"/>
              <a:t>Seek help and advice for you and your child. Dealing with abuse is painful and you need to find someone that you can trust, someone who has heard these things before and will not judge you or your family.</a:t>
            </a:r>
          </a:p>
          <a:p>
            <a:pPr eaLnBrk="1" hangingPunct="1">
              <a:buFontTx/>
              <a:buChar char="•"/>
              <a:defRPr/>
            </a:pPr>
            <a:endParaRPr lang="en-NZ" altLang="en-US" dirty="0"/>
          </a:p>
          <a:p>
            <a:pPr eaLnBrk="1" hangingPunct="1">
              <a:defRPr/>
            </a:pPr>
            <a:r>
              <a:rPr lang="en-NZ" altLang="en-US" b="1" i="1" dirty="0"/>
              <a:t>Report to </a:t>
            </a:r>
            <a:r>
              <a:rPr lang="en-NZ" altLang="en-US" b="1" i="1" dirty="0" err="1"/>
              <a:t>Oranga</a:t>
            </a:r>
            <a:r>
              <a:rPr lang="en-NZ" altLang="en-US" b="1" i="1" dirty="0"/>
              <a:t> Tamariki or Police</a:t>
            </a:r>
          </a:p>
          <a:p>
            <a:pPr marL="171450" indent="-171450" eaLnBrk="1" hangingPunct="1">
              <a:buFont typeface="Arial" panose="020B0604020202020204" pitchFamily="34" charset="0"/>
              <a:buChar char="•"/>
              <a:defRPr/>
            </a:pPr>
            <a:r>
              <a:rPr lang="en-NZ" altLang="en-US" dirty="0"/>
              <a:t>Report the abuse to either a member of a child protection team at your local police station or to </a:t>
            </a:r>
            <a:r>
              <a:rPr lang="en-NZ" altLang="en-US" dirty="0" err="1"/>
              <a:t>Oranga</a:t>
            </a:r>
            <a:r>
              <a:rPr lang="en-NZ" altLang="en-US" dirty="0"/>
              <a:t> Tamariki. </a:t>
            </a:r>
          </a:p>
          <a:p>
            <a:pPr marL="171450" indent="-171450" eaLnBrk="1" hangingPunct="1">
              <a:buFont typeface="Arial" panose="020B0604020202020204" pitchFamily="34" charset="0"/>
              <a:buChar char="•"/>
              <a:defRPr/>
            </a:pPr>
            <a:r>
              <a:rPr lang="en-NZ" altLang="en-US" dirty="0"/>
              <a:t>If you report, you are legally protected unless you acted in bad faith. </a:t>
            </a:r>
          </a:p>
          <a:p>
            <a:pPr eaLnBrk="1" hangingPunct="1">
              <a:defRPr/>
            </a:pPr>
            <a:endParaRPr lang="en-NZ" altLang="en-US" dirty="0"/>
          </a:p>
          <a:p>
            <a:pPr eaLnBrk="1" hangingPunct="1">
              <a:defRPr/>
            </a:pPr>
            <a:r>
              <a:rPr lang="en-NZ" altLang="en-US" b="1" dirty="0"/>
              <a:t>Adapted from </a:t>
            </a:r>
            <a:r>
              <a:rPr lang="en-NZ" altLang="en-US" b="1" i="1" dirty="0"/>
              <a:t>No Excuse for Abuse! , </a:t>
            </a:r>
            <a:r>
              <a:rPr lang="en-NZ" altLang="en-US" b="1" dirty="0"/>
              <a:t>Safer Streets Trust (now the Young New Zealanders’ Foundation), in consultation with Professor Freda Briggs of the University of South Australia and Professor Steven Rollin of the State University of Florida.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A1B4ECA-50BC-964F-B14E-3FB6B65201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BA619CA0-F40B-FD4C-9024-D8294C29900C}" type="slidenum">
              <a:rPr lang="en-US" altLang="en-US" smtClean="0"/>
              <a:pPr/>
              <a:t>3</a:t>
            </a:fld>
            <a:endParaRPr lang="en-US" altLang="en-US"/>
          </a:p>
        </p:txBody>
      </p:sp>
      <p:sp>
        <p:nvSpPr>
          <p:cNvPr id="45058" name="Rectangle 2">
            <a:extLst>
              <a:ext uri="{FF2B5EF4-FFF2-40B4-BE49-F238E27FC236}">
                <a16:creationId xmlns:a16="http://schemas.microsoft.com/office/drawing/2014/main" id="{8CD5CBFC-D56E-5F4A-A07A-72F1427821EC}"/>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5197B05F-7EB7-3043-89C5-BD09B9F8C88C}"/>
              </a:ext>
            </a:extLst>
          </p:cNvPr>
          <p:cNvSpPr>
            <a:spLocks noGrp="1" noChangeArrowheads="1"/>
          </p:cNvSpPr>
          <p:nvPr>
            <p:ph type="body" idx="1"/>
          </p:nvPr>
        </p:nvSpPr>
        <p:spPr/>
        <p:txBody>
          <a:bodyPr/>
          <a:lstStyle/>
          <a:p>
            <a:pPr eaLnBrk="1" hangingPunct="1">
              <a:defRPr/>
            </a:pPr>
            <a:r>
              <a:rPr lang="en-NZ" altLang="en-US" b="1" i="1" dirty="0"/>
              <a:t>Note:  </a:t>
            </a:r>
            <a:r>
              <a:rPr lang="en-NZ" altLang="en-US" i="1" dirty="0"/>
              <a:t>Insert your name into this slide.</a:t>
            </a:r>
          </a:p>
          <a:p>
            <a:pPr eaLnBrk="1" hangingPunct="1">
              <a:defRPr/>
            </a:pPr>
            <a:endParaRPr lang="en-NZ" altLang="en-US" i="1" dirty="0"/>
          </a:p>
          <a:p>
            <a:pPr eaLnBrk="1" hangingPunct="1">
              <a:defRPr/>
            </a:pPr>
            <a:r>
              <a:rPr lang="en-NZ" altLang="en-US" b="1" dirty="0"/>
              <a:t>Introduce</a:t>
            </a:r>
            <a:r>
              <a:rPr lang="en-NZ" altLang="en-US" dirty="0"/>
              <a:t> yourself by name and talk a little about your general role as a SCO.</a:t>
            </a:r>
          </a:p>
          <a:p>
            <a:pPr eaLnBrk="1" hangingPunct="1">
              <a:defRPr/>
            </a:pPr>
            <a:endParaRPr lang="en-NZ" altLang="en-US" dirty="0"/>
          </a:p>
          <a:p>
            <a:pPr eaLnBrk="1" hangingPunct="1">
              <a:defRPr/>
            </a:pPr>
            <a:r>
              <a:rPr lang="en-NZ" altLang="en-US" b="1" dirty="0"/>
              <a:t>Explain</a:t>
            </a:r>
            <a:r>
              <a:rPr lang="en-NZ" altLang="en-US" dirty="0"/>
              <a:t> that </a:t>
            </a:r>
          </a:p>
          <a:p>
            <a:pPr marL="171450" indent="-171450" eaLnBrk="1" hangingPunct="1">
              <a:buFont typeface="Arial" panose="020B0604020202020204" pitchFamily="34" charset="0"/>
              <a:buChar char="•"/>
              <a:defRPr/>
            </a:pPr>
            <a:r>
              <a:rPr lang="en-NZ" altLang="en-US" dirty="0"/>
              <a:t>you come to the school to teach lots of different topics, including road safety.  </a:t>
            </a:r>
          </a:p>
          <a:p>
            <a:pPr marL="171450" indent="-171450" eaLnBrk="1" hangingPunct="1">
              <a:buFont typeface="Arial" panose="020B0604020202020204" pitchFamily="34" charset="0"/>
              <a:buChar char="•"/>
              <a:defRPr/>
            </a:pPr>
            <a:r>
              <a:rPr lang="en-NZ" altLang="en-US" dirty="0"/>
              <a:t>Fire officers come to teach fire safety.  </a:t>
            </a:r>
          </a:p>
          <a:p>
            <a:pPr marL="171450" indent="-171450" eaLnBrk="1" hangingPunct="1">
              <a:buFont typeface="Arial" panose="020B0604020202020204" pitchFamily="34" charset="0"/>
              <a:buChar char="•"/>
              <a:defRPr/>
            </a:pPr>
            <a:r>
              <a:rPr lang="en-NZ" altLang="en-US" dirty="0"/>
              <a:t>At school the children learn water safety.    </a:t>
            </a:r>
          </a:p>
          <a:p>
            <a:pPr marL="171450" indent="-171450" eaLnBrk="1" hangingPunct="1">
              <a:buFont typeface="Arial" panose="020B0604020202020204" pitchFamily="34" charset="0"/>
              <a:buChar char="•"/>
              <a:defRPr/>
            </a:pPr>
            <a:r>
              <a:rPr lang="en-NZ" altLang="en-US" dirty="0"/>
              <a:t>We are here today to talk about another kind of safety programme – </a:t>
            </a:r>
            <a:r>
              <a:rPr lang="en-NZ" altLang="en-US" u="sng" dirty="0"/>
              <a:t>personal</a:t>
            </a:r>
            <a:r>
              <a:rPr lang="en-NZ" altLang="en-US" dirty="0"/>
              <a:t>  safety – called </a:t>
            </a:r>
            <a:r>
              <a:rPr lang="en-NZ" altLang="en-US" i="1" dirty="0"/>
              <a:t>Keeping Ourselves Safe, </a:t>
            </a:r>
            <a:r>
              <a:rPr lang="en-NZ" altLang="en-US" dirty="0"/>
              <a:t>or KOS for short.</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98171B8F-9128-134B-9FE2-5F5500CA7A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70FDA578-FA56-8542-995C-A568EA940CA0}" type="slidenum">
              <a:rPr lang="en-US" altLang="en-US" smtClean="0"/>
              <a:pPr/>
              <a:t>30</a:t>
            </a:fld>
            <a:endParaRPr lang="en-US" altLang="en-US"/>
          </a:p>
        </p:txBody>
      </p:sp>
      <p:sp>
        <p:nvSpPr>
          <p:cNvPr id="98306" name="Rectangle 2">
            <a:extLst>
              <a:ext uri="{FF2B5EF4-FFF2-40B4-BE49-F238E27FC236}">
                <a16:creationId xmlns:a16="http://schemas.microsoft.com/office/drawing/2014/main" id="{9A6AC2F0-3A29-7440-8442-BA7BB0016F82}"/>
              </a:ext>
            </a:extLst>
          </p:cNvPr>
          <p:cNvSpPr>
            <a:spLocks noGrp="1" noRot="1" noChangeAspect="1" noChangeArrowheads="1" noTextEdit="1"/>
          </p:cNvSpPr>
          <p:nvPr>
            <p:ph type="sldImg"/>
          </p:nvPr>
        </p:nvSpPr>
        <p:spPr>
          <a:xfrm>
            <a:off x="895350" y="771525"/>
            <a:ext cx="4999038" cy="3749675"/>
          </a:xfrm>
          <a:ln/>
        </p:spPr>
      </p:sp>
      <p:sp>
        <p:nvSpPr>
          <p:cNvPr id="98307" name="Rectangle 3">
            <a:extLst>
              <a:ext uri="{FF2B5EF4-FFF2-40B4-BE49-F238E27FC236}">
                <a16:creationId xmlns:a16="http://schemas.microsoft.com/office/drawing/2014/main" id="{9A78AFD8-EA56-4147-9253-E325E2EAF6E6}"/>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a:t>Take</a:t>
            </a:r>
            <a:r>
              <a:rPr lang="en-NZ" altLang="en-US"/>
              <a:t> questions.</a:t>
            </a:r>
          </a:p>
          <a:p>
            <a:pPr eaLnBrk="1" hangingPunct="1"/>
            <a:endParaRPr lang="en-NZ" altLang="en-US"/>
          </a:p>
          <a:p>
            <a:pPr eaLnBrk="1" hangingPunct="1"/>
            <a:r>
              <a:rPr lang="en-NZ" altLang="en-US" b="1"/>
              <a:t>Refer</a:t>
            </a:r>
            <a:r>
              <a:rPr lang="en-NZ" altLang="en-US"/>
              <a:t> any specific questions relating to the school implementation to school staff at the meeting.</a:t>
            </a:r>
          </a:p>
          <a:p>
            <a:pPr eaLnBrk="1" hangingPunct="1"/>
            <a:endParaRPr lang="en-NZ" altLang="en-US"/>
          </a:p>
          <a:p>
            <a:pPr eaLnBrk="1" hangingPunct="1"/>
            <a:r>
              <a:rPr lang="en-NZ" altLang="en-US" b="1"/>
              <a:t>Invite </a:t>
            </a:r>
            <a:r>
              <a:rPr lang="en-NZ" altLang="en-US"/>
              <a:t>audience members to contact you later if there is anything they wish to ask in private.</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2FFF36E5-8C92-3746-8D5D-2E95DDF0DA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2A39454-1F0A-344C-AEBC-1D5E75C7DAAE}" type="slidenum">
              <a:rPr lang="en-US" altLang="en-US" smtClean="0"/>
              <a:pPr/>
              <a:t>31</a:t>
            </a:fld>
            <a:endParaRPr lang="en-US" altLang="en-US"/>
          </a:p>
        </p:txBody>
      </p:sp>
      <p:sp>
        <p:nvSpPr>
          <p:cNvPr id="100354" name="Rectangle 2">
            <a:extLst>
              <a:ext uri="{FF2B5EF4-FFF2-40B4-BE49-F238E27FC236}">
                <a16:creationId xmlns:a16="http://schemas.microsoft.com/office/drawing/2014/main" id="{BD024445-76B7-E841-8B30-FB4EE3E8092D}"/>
              </a:ext>
            </a:extLst>
          </p:cNvPr>
          <p:cNvSpPr>
            <a:spLocks noGrp="1" noRot="1" noChangeAspect="1" noChangeArrowheads="1" noTextEdit="1"/>
          </p:cNvSpPr>
          <p:nvPr>
            <p:ph type="sldImg"/>
          </p:nvPr>
        </p:nvSpPr>
        <p:spPr>
          <a:xfrm>
            <a:off x="895350" y="771525"/>
            <a:ext cx="4999038" cy="3749675"/>
          </a:xfrm>
          <a:ln/>
        </p:spPr>
      </p:sp>
      <p:sp>
        <p:nvSpPr>
          <p:cNvPr id="100355" name="Rectangle 3">
            <a:extLst>
              <a:ext uri="{FF2B5EF4-FFF2-40B4-BE49-F238E27FC236}">
                <a16:creationId xmlns:a16="http://schemas.microsoft.com/office/drawing/2014/main" id="{4B6F6BD5-6983-894E-AC28-4AEE4F1C0E67}"/>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i="1"/>
              <a:t>Note:</a:t>
            </a:r>
            <a:r>
              <a:rPr lang="en-NZ" altLang="en-US" i="1"/>
              <a:t>  Remove this slide, and the reference to it in the agenda, if you are not signing the Memorandum of Understanding at the meeting.</a:t>
            </a:r>
          </a:p>
          <a:p>
            <a:pPr eaLnBrk="1" hangingPunct="1"/>
            <a:endParaRPr lang="en-NZ" altLang="en-US" i="1"/>
          </a:p>
          <a:p>
            <a:pPr eaLnBrk="1" hangingPunct="1"/>
            <a:r>
              <a:rPr lang="en-NZ" altLang="en-US" b="1"/>
              <a:t>Introduce </a:t>
            </a:r>
            <a:r>
              <a:rPr lang="en-NZ" altLang="en-US"/>
              <a:t>the Letter of Agreement from the primary school implementation guide.</a:t>
            </a:r>
          </a:p>
          <a:p>
            <a:pPr eaLnBrk="1" hangingPunct="1"/>
            <a:endParaRPr lang="en-NZ" altLang="en-US"/>
          </a:p>
          <a:p>
            <a:pPr eaLnBrk="1" hangingPunct="1"/>
            <a:r>
              <a:rPr lang="en-NZ" altLang="en-US" b="1"/>
              <a:t>Have </a:t>
            </a:r>
            <a:r>
              <a:rPr lang="en-NZ" altLang="en-US"/>
              <a:t>the appropriate people sign copies of the letter in front of the audience.</a:t>
            </a: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96BC65B-899B-5E45-86B2-C60C81000C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E4B75074-8CC9-5E43-8906-412BB15D30DF}" type="slidenum">
              <a:rPr lang="en-US" altLang="en-US" smtClean="0"/>
              <a:pPr/>
              <a:t>32</a:t>
            </a:fld>
            <a:endParaRPr lang="en-US" altLang="en-US"/>
          </a:p>
        </p:txBody>
      </p:sp>
      <p:sp>
        <p:nvSpPr>
          <p:cNvPr id="102402" name="Rectangle 2">
            <a:extLst>
              <a:ext uri="{FF2B5EF4-FFF2-40B4-BE49-F238E27FC236}">
                <a16:creationId xmlns:a16="http://schemas.microsoft.com/office/drawing/2014/main" id="{D8F1B08D-5F79-2A4E-984C-BC501173F617}"/>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BE6EC512-A63F-DE4B-884C-8ABFB15446F6}"/>
              </a:ext>
            </a:extLst>
          </p:cNvPr>
          <p:cNvSpPr>
            <a:spLocks noGrp="1" noChangeArrowheads="1"/>
          </p:cNvSpPr>
          <p:nvPr>
            <p:ph type="body" idx="1"/>
          </p:nvPr>
        </p:nvSpPr>
        <p:spPr>
          <a:xfrm>
            <a:off x="1017588" y="4714875"/>
            <a:ext cx="5091112" cy="4465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NZ" altLang="en-US" b="1"/>
              <a:t>Conclude </a:t>
            </a:r>
            <a:r>
              <a:rPr lang="en-NZ" altLang="en-US"/>
              <a:t>with this is a quote from </a:t>
            </a:r>
            <a:r>
              <a:rPr lang="en-US" altLang="en-US"/>
              <a:t>Māori </a:t>
            </a:r>
            <a:r>
              <a:rPr lang="en-NZ" altLang="en-US"/>
              <a:t>leader Dame Whina Cooper – (quote taken from CYFS </a:t>
            </a:r>
            <a:r>
              <a:rPr lang="en-NZ" altLang="en-US" i="1"/>
              <a:t>Working Together Interagency Guide</a:t>
            </a:r>
            <a:r>
              <a:rPr lang="en-NZ" altLang="en-US"/>
              <a:t>, page 6).</a:t>
            </a:r>
          </a:p>
          <a:p>
            <a:pPr marL="228600" indent="-228600" eaLnBrk="1" hangingPunct="1"/>
            <a:endParaRPr lang="en-NZ" altLang="en-US"/>
          </a:p>
          <a:p>
            <a:pPr marL="228600" indent="-228600" eaLnBrk="1" hangingPunct="1"/>
            <a:r>
              <a:rPr lang="en-NZ" altLang="en-US" b="1"/>
              <a:t>Explain</a:t>
            </a:r>
            <a:r>
              <a:rPr lang="en-NZ" altLang="en-US"/>
              <a:t> that by being more aware of our responsibilities we can all join together to help children avoid abuse.</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93D4D58-50F4-7F4A-B8BA-1FA161A722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2D6D8B59-548D-D64C-B787-5702FB431EB5}" type="slidenum">
              <a:rPr lang="en-US" altLang="en-US" smtClean="0"/>
              <a:pPr/>
              <a:t>4</a:t>
            </a:fld>
            <a:endParaRPr lang="en-US" altLang="en-US"/>
          </a:p>
        </p:txBody>
      </p:sp>
      <p:sp>
        <p:nvSpPr>
          <p:cNvPr id="47106" name="Rectangle 2">
            <a:extLst>
              <a:ext uri="{FF2B5EF4-FFF2-40B4-BE49-F238E27FC236}">
                <a16:creationId xmlns:a16="http://schemas.microsoft.com/office/drawing/2014/main" id="{9030D065-BDC3-C24D-ACA3-4C840A34E7F9}"/>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5FFCB35C-CCEE-1B48-8C30-C692C58F20D6}"/>
              </a:ext>
            </a:extLst>
          </p:cNvPr>
          <p:cNvSpPr>
            <a:spLocks noGrp="1" noChangeArrowheads="1"/>
          </p:cNvSpPr>
          <p:nvPr>
            <p:ph type="body" idx="1"/>
          </p:nvPr>
        </p:nvSpPr>
        <p:spPr/>
        <p:txBody>
          <a:bodyPr/>
          <a:lstStyle/>
          <a:p>
            <a:pPr eaLnBrk="1" hangingPunct="1">
              <a:defRPr/>
            </a:pPr>
            <a:r>
              <a:rPr lang="en-NZ" altLang="en-US" b="1" i="1" dirty="0"/>
              <a:t>Note:  </a:t>
            </a:r>
            <a:r>
              <a:rPr lang="en-NZ" altLang="en-US" i="1" dirty="0"/>
              <a:t>Adapt this slide beforehand to match the actual content of your presentation.</a:t>
            </a:r>
          </a:p>
          <a:p>
            <a:pPr eaLnBrk="1" hangingPunct="1">
              <a:defRPr/>
            </a:pPr>
            <a:endParaRPr lang="en-NZ" altLang="en-US" b="1" dirty="0"/>
          </a:p>
          <a:p>
            <a:pPr eaLnBrk="1" hangingPunct="1">
              <a:defRPr/>
            </a:pPr>
            <a:r>
              <a:rPr lang="en-NZ" altLang="en-US" b="1" dirty="0"/>
              <a:t>Explain</a:t>
            </a:r>
            <a:r>
              <a:rPr lang="en-NZ" altLang="en-US" dirty="0"/>
              <a:t> that through  this presentation you will explain:</a:t>
            </a:r>
          </a:p>
          <a:p>
            <a:pPr marL="171450" indent="-171450" eaLnBrk="1" hangingPunct="1">
              <a:buFont typeface="Arial" panose="020B0604020202020204" pitchFamily="34" charset="0"/>
              <a:buChar char="•"/>
              <a:defRPr/>
            </a:pPr>
            <a:r>
              <a:rPr lang="en-NZ" altLang="en-US" dirty="0"/>
              <a:t>how KOS is implemented into the school </a:t>
            </a:r>
          </a:p>
          <a:p>
            <a:pPr marL="171450" indent="-171450" eaLnBrk="1" hangingPunct="1">
              <a:buFont typeface="Arial" panose="020B0604020202020204" pitchFamily="34" charset="0"/>
              <a:buChar char="•"/>
              <a:defRPr/>
            </a:pPr>
            <a:r>
              <a:rPr lang="en-NZ" altLang="en-US" dirty="0"/>
              <a:t>why it is important that children need to learn to interact safely with other people and have strategies to use if they need to.</a:t>
            </a:r>
          </a:p>
          <a:p>
            <a:pPr marL="171450" indent="-171450" eaLnBrk="1" hangingPunct="1">
              <a:buFont typeface="Arial" panose="020B0604020202020204" pitchFamily="34" charset="0"/>
              <a:buChar char="•"/>
              <a:defRPr/>
            </a:pPr>
            <a:endParaRPr lang="en-NZ" altLang="en-US" dirty="0"/>
          </a:p>
          <a:p>
            <a:pPr eaLnBrk="1" hangingPunct="1">
              <a:defRPr/>
            </a:pPr>
            <a:r>
              <a:rPr lang="en-NZ" altLang="en-US" b="1" dirty="0"/>
              <a:t>Run through</a:t>
            </a:r>
            <a:r>
              <a:rPr lang="en-NZ" altLang="en-US" dirty="0"/>
              <a:t> the agenda briefly.</a:t>
            </a:r>
          </a:p>
          <a:p>
            <a:pPr eaLnBrk="1" hangingPunct="1">
              <a:defRPr/>
            </a:pPr>
            <a:endParaRPr lang="en-NZ"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16D775D5-E4B7-1A43-87D8-6122C082BA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E7A8D9D7-14A6-D848-A22A-5C59056DC97D}" type="slidenum">
              <a:rPr lang="en-US" altLang="en-US" smtClean="0"/>
              <a:pPr/>
              <a:t>5</a:t>
            </a:fld>
            <a:endParaRPr lang="en-US" altLang="en-US"/>
          </a:p>
        </p:txBody>
      </p:sp>
      <p:sp>
        <p:nvSpPr>
          <p:cNvPr id="49154" name="Rectangle 2">
            <a:extLst>
              <a:ext uri="{FF2B5EF4-FFF2-40B4-BE49-F238E27FC236}">
                <a16:creationId xmlns:a16="http://schemas.microsoft.com/office/drawing/2014/main" id="{EDA9EA20-CCAB-414C-AA86-5E8159BFED5D}"/>
              </a:ext>
            </a:extLst>
          </p:cNvPr>
          <p:cNvSpPr>
            <a:spLocks noGrp="1" noRot="1" noChangeAspect="1" noChangeArrowheads="1" noTextEdit="1"/>
          </p:cNvSpPr>
          <p:nvPr>
            <p:ph type="sldImg"/>
          </p:nvPr>
        </p:nvSpPr>
        <p:spPr>
          <a:xfrm>
            <a:off x="895350" y="771525"/>
            <a:ext cx="4999038" cy="3749675"/>
          </a:xfrm>
          <a:ln/>
        </p:spPr>
      </p:sp>
      <p:sp>
        <p:nvSpPr>
          <p:cNvPr id="49155" name="Rectangle 3">
            <a:extLst>
              <a:ext uri="{FF2B5EF4-FFF2-40B4-BE49-F238E27FC236}">
                <a16:creationId xmlns:a16="http://schemas.microsoft.com/office/drawing/2014/main" id="{D55A2A57-1152-C844-91D3-A3FDD5768F09}"/>
              </a:ext>
            </a:extLst>
          </p:cNvPr>
          <p:cNvSpPr>
            <a:spLocks noGrp="1" noChangeArrowheads="1"/>
          </p:cNvSpPr>
          <p:nvPr>
            <p:ph type="body" idx="1"/>
          </p:nvPr>
        </p:nvSpPr>
        <p:spPr>
          <a:xfrm>
            <a:off x="904875" y="4741863"/>
            <a:ext cx="4978400" cy="441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EAA5152-1F90-734E-AD0B-D5FF29D44B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CCC9EAC0-3298-D240-A5EE-AC474690FE35}" type="slidenum">
              <a:rPr lang="en-US" altLang="en-US" smtClean="0"/>
              <a:pPr/>
              <a:t>6</a:t>
            </a:fld>
            <a:endParaRPr lang="en-US" altLang="en-US"/>
          </a:p>
        </p:txBody>
      </p:sp>
      <p:sp>
        <p:nvSpPr>
          <p:cNvPr id="51202" name="Rectangle 2">
            <a:extLst>
              <a:ext uri="{FF2B5EF4-FFF2-40B4-BE49-F238E27FC236}">
                <a16:creationId xmlns:a16="http://schemas.microsoft.com/office/drawing/2014/main" id="{0CC098E5-890A-954E-B10C-9D04EA4408A9}"/>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0C832AE-DAEB-CE45-A22B-14B7E16A25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NZ" altLang="en-US" b="1" dirty="0"/>
              <a:t>Ask: </a:t>
            </a:r>
            <a:r>
              <a:rPr lang="en-NZ" altLang="en-US" i="1" dirty="0"/>
              <a:t>“</a:t>
            </a:r>
            <a:r>
              <a:rPr lang="en-NZ" altLang="en-US" dirty="0"/>
              <a:t>Who has heard of KOS before?”</a:t>
            </a:r>
          </a:p>
          <a:p>
            <a:pPr eaLnBrk="1" hangingPunct="1"/>
            <a:endParaRPr lang="en-NZ" altLang="en-US" dirty="0"/>
          </a:p>
          <a:p>
            <a:pPr eaLnBrk="1" hangingPunct="1"/>
            <a:r>
              <a:rPr lang="en-NZ" altLang="en-US" b="1" dirty="0"/>
              <a:t>Explain</a:t>
            </a:r>
            <a:r>
              <a:rPr lang="en-NZ" altLang="en-US" dirty="0"/>
              <a:t> that KOS:</a:t>
            </a:r>
          </a:p>
          <a:p>
            <a:pPr eaLnBrk="1" hangingPunct="1">
              <a:buFontTx/>
              <a:buChar char="•"/>
            </a:pPr>
            <a:r>
              <a:rPr lang="en-NZ" altLang="en-US" dirty="0"/>
              <a:t>is a comprehensive child abuse prevention programme </a:t>
            </a:r>
          </a:p>
          <a:p>
            <a:pPr eaLnBrk="1" hangingPunct="1">
              <a:buFontTx/>
              <a:buChar char="•"/>
            </a:pPr>
            <a:r>
              <a:rPr lang="en-NZ" altLang="en-US" dirty="0"/>
              <a:t>goes from junior primary to senior secondary (years 0-13)</a:t>
            </a:r>
          </a:p>
          <a:p>
            <a:pPr eaLnBrk="1" hangingPunct="1">
              <a:buFontTx/>
              <a:buChar char="•"/>
            </a:pPr>
            <a:r>
              <a:rPr lang="en-NZ" altLang="en-US" dirty="0"/>
              <a:t>was developed in response to an increasing awareness amongst police and teachers of the need to protect children from all forms of abuse</a:t>
            </a:r>
          </a:p>
          <a:p>
            <a:pPr eaLnBrk="1" hangingPunct="1">
              <a:buFontTx/>
              <a:buChar char="•"/>
            </a:pPr>
            <a:r>
              <a:rPr lang="en-NZ" altLang="en-US" dirty="0"/>
              <a:t>was first introduced in schools around 1986 after a requirement to teach safety skills to children</a:t>
            </a:r>
          </a:p>
          <a:p>
            <a:pPr eaLnBrk="1" hangingPunct="1">
              <a:buFontTx/>
              <a:buChar char="•"/>
            </a:pPr>
            <a:r>
              <a:rPr lang="en-NZ" altLang="en-US" dirty="0"/>
              <a:t>has been extensively evaluated and revised.</a:t>
            </a:r>
          </a:p>
          <a:p>
            <a:pPr eaLnBrk="1" hangingPunct="1"/>
            <a:endParaRPr lang="en-NZ" altLang="en-US" b="1" dirty="0"/>
          </a:p>
          <a:p>
            <a:pPr eaLnBrk="1" hangingPunct="1"/>
            <a:endParaRPr lang="en-NZ"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FB088BF0-E55E-4A40-AF12-0FFB8CCE27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1A498694-53B2-E54F-A4B5-BA060EB211BF}" type="slidenum">
              <a:rPr lang="en-US" altLang="en-US" smtClean="0"/>
              <a:pPr/>
              <a:t>7</a:t>
            </a:fld>
            <a:endParaRPr lang="en-US" altLang="en-US"/>
          </a:p>
        </p:txBody>
      </p:sp>
      <p:sp>
        <p:nvSpPr>
          <p:cNvPr id="53250" name="Rectangle 7">
            <a:extLst>
              <a:ext uri="{FF2B5EF4-FFF2-40B4-BE49-F238E27FC236}">
                <a16:creationId xmlns:a16="http://schemas.microsoft.com/office/drawing/2014/main" id="{3F3504C0-BCF6-4E45-8A2B-DFE4685635A6}"/>
              </a:ext>
            </a:extLst>
          </p:cNvPr>
          <p:cNvSpPr txBox="1">
            <a:spLocks noGrp="1" noChangeArrowheads="1"/>
          </p:cNvSpPr>
          <p:nvPr/>
        </p:nvSpPr>
        <p:spPr bwMode="auto">
          <a:xfrm>
            <a:off x="3846513" y="9428163"/>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pPr algn="r"/>
            <a:fld id="{14642A0F-92F9-9A4B-903D-2BB4C865B624}" type="slidenum">
              <a:rPr lang="en-US" altLang="en-US" sz="1200">
                <a:ea typeface="ＭＳ Ｐゴシック" panose="020B0600070205080204" pitchFamily="34" charset="-128"/>
              </a:rPr>
              <a:pPr algn="r"/>
              <a:t>7</a:t>
            </a:fld>
            <a:endParaRPr lang="en-US" altLang="en-US" sz="1200">
              <a:ea typeface="ＭＳ Ｐゴシック" panose="020B0600070205080204" pitchFamily="34" charset="-128"/>
            </a:endParaRPr>
          </a:p>
        </p:txBody>
      </p:sp>
      <p:sp>
        <p:nvSpPr>
          <p:cNvPr id="53251" name="Rectangle 2">
            <a:extLst>
              <a:ext uri="{FF2B5EF4-FFF2-40B4-BE49-F238E27FC236}">
                <a16:creationId xmlns:a16="http://schemas.microsoft.com/office/drawing/2014/main" id="{364B42AD-10E7-8C4E-9A6A-E78354EF02B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863B4F5-4B75-7546-9B68-146B3AB5F7DC}"/>
              </a:ext>
            </a:extLst>
          </p:cNvPr>
          <p:cNvSpPr>
            <a:spLocks noGrp="1" noChangeArrowheads="1"/>
          </p:cNvSpPr>
          <p:nvPr>
            <p:ph type="body" idx="1"/>
          </p:nvPr>
        </p:nvSpPr>
        <p:spPr>
          <a:xfrm>
            <a:off x="904875" y="4714875"/>
            <a:ext cx="4978400" cy="4465638"/>
          </a:xfrm>
        </p:spPr>
        <p:txBody>
          <a:bodyPr/>
          <a:lstStyle/>
          <a:p>
            <a:pPr eaLnBrk="1" hangingPunct="1">
              <a:defRPr/>
            </a:pPr>
            <a:r>
              <a:rPr lang="en-NZ" altLang="en-US" b="1" dirty="0"/>
              <a:t>Explain</a:t>
            </a:r>
            <a:r>
              <a:rPr lang="en-NZ" altLang="en-US" dirty="0"/>
              <a:t> that the aims of KOS are:</a:t>
            </a:r>
          </a:p>
          <a:p>
            <a:pPr eaLnBrk="1" hangingPunct="1">
              <a:defRPr/>
            </a:pPr>
            <a:endParaRPr lang="en-NZ" altLang="en-US" dirty="0"/>
          </a:p>
          <a:p>
            <a:pPr marL="342900" indent="-342900" eaLnBrk="1" hangingPunct="1">
              <a:lnSpc>
                <a:spcPct val="114000"/>
              </a:lnSpc>
              <a:spcAft>
                <a:spcPts val="1200"/>
              </a:spcAft>
              <a:buFont typeface="Arial" panose="020B0604020202020204" pitchFamily="34" charset="0"/>
              <a:buChar char="•"/>
              <a:defRPr/>
            </a:pPr>
            <a:r>
              <a:rPr lang="en-NZ" altLang="en-US" dirty="0"/>
              <a:t>To teach children a range of safe practices that they can use when interacting with other people, </a:t>
            </a:r>
            <a:r>
              <a:rPr lang="en-NZ" altLang="en-US" b="1" dirty="0"/>
              <a:t>both online and face to face</a:t>
            </a:r>
          </a:p>
          <a:p>
            <a:pPr marL="342900" indent="-342900" eaLnBrk="1" hangingPunct="1">
              <a:lnSpc>
                <a:spcPct val="114000"/>
              </a:lnSpc>
              <a:spcAft>
                <a:spcPts val="1200"/>
              </a:spcAft>
              <a:buFont typeface="Arial" panose="020B0604020202020204" pitchFamily="34" charset="0"/>
              <a:buChar char="•"/>
              <a:defRPr/>
            </a:pPr>
            <a:r>
              <a:rPr lang="en-NZ" dirty="0"/>
              <a:t>To teach students how to recognise the difference between healthy and unhealthy relationships, </a:t>
            </a:r>
            <a:r>
              <a:rPr lang="en-NZ" b="1" dirty="0"/>
              <a:t>and encourage students who have been or are being abused to seek help</a:t>
            </a:r>
            <a:r>
              <a:rPr lang="en-NZ" altLang="en-US" dirty="0"/>
              <a:t>.</a:t>
            </a:r>
          </a:p>
          <a:p>
            <a:pPr marL="342900" indent="-342900" eaLnBrk="1" hangingPunct="1">
              <a:lnSpc>
                <a:spcPct val="114000"/>
              </a:lnSpc>
              <a:spcAft>
                <a:spcPts val="1200"/>
              </a:spcAft>
              <a:buFont typeface="Arial" panose="020B0604020202020204" pitchFamily="34" charset="0"/>
              <a:buChar char="•"/>
              <a:defRPr/>
            </a:pPr>
            <a:r>
              <a:rPr lang="en-NZ" altLang="en-US" b="1" dirty="0"/>
              <a:t>To prevent abuse by </a:t>
            </a:r>
            <a:r>
              <a:rPr lang="en-NZ" altLang="en-US" dirty="0"/>
              <a:t>making parents and teachers more aware of their responsibilities to help students avoid abuse.</a:t>
            </a:r>
          </a:p>
          <a:p>
            <a:pPr eaLnBrk="1" hangingPunct="1">
              <a:defRPr/>
            </a:pPr>
            <a:endParaRPr lang="en-NZ" altLang="en-US" dirty="0"/>
          </a:p>
          <a:p>
            <a:pPr eaLnBrk="1" hangingPunct="1">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FCB3D8A0-EAB0-E247-87F8-610EBB92EB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8A36D944-C73A-1646-BF13-5C4A941F1892}" type="slidenum">
              <a:rPr lang="en-US" altLang="en-US" smtClean="0"/>
              <a:pPr/>
              <a:t>8</a:t>
            </a:fld>
            <a:endParaRPr lang="en-US" altLang="en-US"/>
          </a:p>
        </p:txBody>
      </p:sp>
      <p:sp>
        <p:nvSpPr>
          <p:cNvPr id="55298" name="Rectangle 2">
            <a:extLst>
              <a:ext uri="{FF2B5EF4-FFF2-40B4-BE49-F238E27FC236}">
                <a16:creationId xmlns:a16="http://schemas.microsoft.com/office/drawing/2014/main" id="{64C2C75E-258E-A447-9AB9-6E5924FDC256}"/>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C6A9825D-7E07-A04D-8C96-F7BA35E47FC4}"/>
              </a:ext>
            </a:extLst>
          </p:cNvPr>
          <p:cNvSpPr>
            <a:spLocks noGrp="1" noChangeArrowheads="1"/>
          </p:cNvSpPr>
          <p:nvPr>
            <p:ph type="body" idx="1"/>
          </p:nvPr>
        </p:nvSpPr>
        <p:spPr/>
        <p:txBody>
          <a:bodyPr/>
          <a:lstStyle/>
          <a:p>
            <a:pPr eaLnBrk="1" hangingPunct="1">
              <a:defRPr/>
            </a:pPr>
            <a:r>
              <a:rPr lang="en-NZ" altLang="en-US" sz="1400" b="1" dirty="0"/>
              <a:t>Explain</a:t>
            </a:r>
            <a:r>
              <a:rPr lang="en-NZ" altLang="en-US" sz="1400" dirty="0"/>
              <a:t> that KOS is built on the following key concepts.</a:t>
            </a:r>
          </a:p>
          <a:p>
            <a:pPr eaLnBrk="1" hangingPunct="1">
              <a:defRPr/>
            </a:pPr>
            <a:endParaRPr lang="en-NZ" altLang="en-US" sz="1400" dirty="0"/>
          </a:p>
          <a:p>
            <a:pPr marL="285750" indent="-285750" eaLnBrk="1" hangingPunct="1">
              <a:buFont typeface="Arial" panose="020B0604020202020204" pitchFamily="34" charset="0"/>
              <a:buChar char="•"/>
              <a:defRPr/>
            </a:pPr>
            <a:r>
              <a:rPr lang="en-NZ" altLang="en-US" sz="1400" dirty="0"/>
              <a:t>Abuse is unacceptable and is a crime. </a:t>
            </a:r>
          </a:p>
          <a:p>
            <a:pPr marL="285750" indent="-285750" eaLnBrk="1" hangingPunct="1">
              <a:buFont typeface="Arial" panose="020B0604020202020204" pitchFamily="34" charset="0"/>
              <a:buChar char="•"/>
              <a:defRPr/>
            </a:pPr>
            <a:r>
              <a:rPr lang="en-NZ" altLang="en-US" sz="1400" dirty="0"/>
              <a:t>Abuse can take a number of forms and all can be damaging to the victim.</a:t>
            </a:r>
          </a:p>
          <a:p>
            <a:pPr marL="285750" indent="-285750" eaLnBrk="1" hangingPunct="1">
              <a:buFont typeface="Arial" panose="020B0604020202020204" pitchFamily="34" charset="0"/>
              <a:buChar char="•"/>
              <a:defRPr/>
            </a:pPr>
            <a:r>
              <a:rPr lang="en-NZ" altLang="en-US" sz="1400" dirty="0"/>
              <a:t>Abuse is never the victim’s fault. </a:t>
            </a:r>
          </a:p>
          <a:p>
            <a:pPr marL="285750" indent="-285750" eaLnBrk="1" hangingPunct="1">
              <a:buFont typeface="Arial" panose="020B0604020202020204" pitchFamily="34" charset="0"/>
              <a:buChar char="•"/>
              <a:defRPr/>
            </a:pPr>
            <a:r>
              <a:rPr lang="en-NZ" altLang="en-US" sz="1400" dirty="0"/>
              <a:t>No-one deserves to be abused.</a:t>
            </a:r>
          </a:p>
          <a:p>
            <a:pPr marL="285750" indent="-285750" eaLnBrk="1" hangingPunct="1">
              <a:buFont typeface="Arial" panose="020B0604020202020204" pitchFamily="34" charset="0"/>
              <a:buChar char="•"/>
              <a:defRPr/>
            </a:pPr>
            <a:r>
              <a:rPr lang="en-NZ" altLang="en-US" sz="1400" dirty="0"/>
              <a:t>Everyone in schools and the school community has a responsibility to help prevent abuse of children. </a:t>
            </a:r>
          </a:p>
          <a:p>
            <a:pPr eaLnBrk="1" hangingPunct="1">
              <a:buFontTx/>
              <a:buChar char="•"/>
              <a:defRPr/>
            </a:pPr>
            <a:endParaRPr lang="en-NZ" altLang="en-US" sz="1400" dirty="0"/>
          </a:p>
          <a:p>
            <a:pPr eaLnBrk="1" hangingPunct="1">
              <a:defRPr/>
            </a:pPr>
            <a:r>
              <a:rPr lang="en-NZ" altLang="en-US" sz="1400" i="1" dirty="0"/>
              <a:t>… continued on next slide …</a:t>
            </a:r>
          </a:p>
          <a:p>
            <a:pPr eaLnBrk="1" hangingPunct="1">
              <a:buFontTx/>
              <a:buChar char="•"/>
              <a:defRPr/>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52AC307E-18BC-F643-8843-6C4FF0334B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D85D651D-9611-7C4D-BA14-B6CE4624F7EC}" type="slidenum">
              <a:rPr lang="en-US" altLang="en-US" smtClean="0"/>
              <a:pPr/>
              <a:t>9</a:t>
            </a:fld>
            <a:endParaRPr lang="en-US" altLang="en-US"/>
          </a:p>
        </p:txBody>
      </p:sp>
      <p:sp>
        <p:nvSpPr>
          <p:cNvPr id="57346" name="Rectangle 2">
            <a:extLst>
              <a:ext uri="{FF2B5EF4-FFF2-40B4-BE49-F238E27FC236}">
                <a16:creationId xmlns:a16="http://schemas.microsoft.com/office/drawing/2014/main" id="{2135E592-0A21-4C46-BB05-415B359B686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FC880BE9-7377-0C48-9B25-7B745A764CE0}"/>
              </a:ext>
            </a:extLst>
          </p:cNvPr>
          <p:cNvSpPr>
            <a:spLocks noGrp="1" noChangeArrowheads="1"/>
          </p:cNvSpPr>
          <p:nvPr>
            <p:ph type="body" idx="1"/>
          </p:nvPr>
        </p:nvSpPr>
        <p:spPr/>
        <p:txBody>
          <a:bodyPr/>
          <a:lstStyle/>
          <a:p>
            <a:pPr eaLnBrk="1" hangingPunct="1">
              <a:defRPr/>
            </a:pPr>
            <a:r>
              <a:rPr lang="en-NZ" altLang="en-US" sz="1400" i="1" dirty="0"/>
              <a:t>… continued from previous slide …</a:t>
            </a:r>
            <a:r>
              <a:rPr lang="en-NZ" altLang="en-US" b="1" dirty="0"/>
              <a:t> </a:t>
            </a:r>
          </a:p>
          <a:p>
            <a:pPr eaLnBrk="1" hangingPunct="1">
              <a:defRPr/>
            </a:pPr>
            <a:endParaRPr lang="en-NZ" altLang="en-US" b="1" dirty="0"/>
          </a:p>
          <a:p>
            <a:pPr eaLnBrk="1" hangingPunct="1">
              <a:defRPr/>
            </a:pPr>
            <a:r>
              <a:rPr lang="en-NZ" altLang="en-US" b="1" dirty="0"/>
              <a:t>Explain</a:t>
            </a:r>
            <a:r>
              <a:rPr lang="en-NZ" altLang="en-US" dirty="0"/>
              <a:t> that:</a:t>
            </a:r>
          </a:p>
          <a:p>
            <a:pPr marL="171450" indent="-171450" eaLnBrk="1" hangingPunct="1">
              <a:buFont typeface="Arial" panose="020B0604020202020204" pitchFamily="34" charset="0"/>
              <a:buChar char="•"/>
              <a:defRPr/>
            </a:pPr>
            <a:r>
              <a:rPr lang="en-NZ" altLang="en-US" dirty="0"/>
              <a:t>Skills, knowledge and attitudes can be taught that will help children recognise, avoid and report abuse. </a:t>
            </a:r>
          </a:p>
          <a:p>
            <a:pPr marL="171450" indent="-171450" eaLnBrk="1" hangingPunct="1">
              <a:buFont typeface="Arial" panose="020B0604020202020204" pitchFamily="34" charset="0"/>
              <a:buChar char="•"/>
              <a:defRPr/>
            </a:pPr>
            <a:r>
              <a:rPr lang="en-NZ" altLang="en-US" dirty="0"/>
              <a:t>Reports of abuse must be listened to and acted on.</a:t>
            </a:r>
          </a:p>
          <a:p>
            <a:pPr marL="171450" indent="-171450" eaLnBrk="1" hangingPunct="1">
              <a:buFont typeface="Arial" panose="020B0604020202020204" pitchFamily="34" charset="0"/>
              <a:buChar char="•"/>
              <a:defRPr/>
            </a:pPr>
            <a:r>
              <a:rPr lang="en-NZ" altLang="en-US" dirty="0"/>
              <a:t>Children need abuse prevention education in an ongoing way throughout their schooling.</a:t>
            </a:r>
          </a:p>
          <a:p>
            <a:pPr marL="171450" indent="-171450" eaLnBrk="1" hangingPunct="1">
              <a:buFont typeface="Arial" panose="020B0604020202020204" pitchFamily="34" charset="0"/>
              <a:buChar char="•"/>
              <a:defRPr/>
            </a:pPr>
            <a:r>
              <a:rPr lang="en-NZ" altLang="en-US" dirty="0"/>
              <a:t>Schools must have effective abuse prevention policies and procedures in place.</a:t>
            </a:r>
            <a:endParaRPr lang="en-US" altLang="en-US" dirty="0"/>
          </a:p>
          <a:p>
            <a:pPr eaLnBrk="1" hangingPunct="1">
              <a:defRPr/>
            </a:pPr>
            <a:endParaRPr lang="en-NZ" altLang="en-US" dirty="0"/>
          </a:p>
          <a:p>
            <a:pPr eaLnBrk="1" hangingPunct="1">
              <a:defRPr/>
            </a:pPr>
            <a:r>
              <a:rPr lang="en-NZ" altLang="en-US" b="1" i="1" dirty="0"/>
              <a:t>Note - make sure you have:</a:t>
            </a:r>
          </a:p>
          <a:p>
            <a:pPr marL="171450" indent="-171450" eaLnBrk="1" hangingPunct="1">
              <a:buFont typeface="Arial" panose="020B0604020202020204" pitchFamily="34" charset="0"/>
              <a:buChar char="•"/>
              <a:defRPr/>
            </a:pPr>
            <a:r>
              <a:rPr lang="en-NZ" altLang="en-US" i="1" dirty="0"/>
              <a:t>already viewed the school’s child protection policy</a:t>
            </a:r>
          </a:p>
          <a:p>
            <a:pPr marL="171450" indent="-171450" eaLnBrk="1" hangingPunct="1">
              <a:buFont typeface="Arial" panose="020B0604020202020204" pitchFamily="34" charset="0"/>
              <a:buChar char="•"/>
              <a:defRPr/>
            </a:pPr>
            <a:r>
              <a:rPr lang="en-NZ" altLang="en-US" i="1" dirty="0"/>
              <a:t>copies are available for parents to view following presentation. It is important that they are familiar with the policy and who to go to if they become aware of abuse.</a:t>
            </a:r>
            <a:endParaRPr lang="en-US" altLang="en-US" i="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LC062 Police Generic PP A">
            <a:extLst>
              <a:ext uri="{FF2B5EF4-FFF2-40B4-BE49-F238E27FC236}">
                <a16:creationId xmlns:a16="http://schemas.microsoft.com/office/drawing/2014/main" id="{B7DF6901-C69D-F347-8C18-7EFD1904F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LC062 Police Generic PP A">
            <a:extLst>
              <a:ext uri="{FF2B5EF4-FFF2-40B4-BE49-F238E27FC236}">
                <a16:creationId xmlns:a16="http://schemas.microsoft.com/office/drawing/2014/main" id="{032E6093-CD74-494D-99A3-08A238855D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3"/>
          <p:cNvSpPr>
            <a:spLocks noGrp="1" noChangeArrowheads="1"/>
          </p:cNvSpPr>
          <p:nvPr>
            <p:ph type="ctrTitle"/>
          </p:nvPr>
        </p:nvSpPr>
        <p:spPr>
          <a:xfrm>
            <a:off x="1162050" y="2425700"/>
            <a:ext cx="7289800" cy="1101725"/>
          </a:xfrm>
        </p:spPr>
        <p:txBody>
          <a:bodyPr/>
          <a:lstStyle>
            <a:lvl1pPr>
              <a:defRPr/>
            </a:lvl1pPr>
          </a:lstStyle>
          <a:p>
            <a:pPr lvl="0"/>
            <a:r>
              <a:rPr lang="en-US" altLang="en-US" noProof="0"/>
              <a:t>Click to edit Master title style</a:t>
            </a:r>
          </a:p>
        </p:txBody>
      </p:sp>
      <p:sp>
        <p:nvSpPr>
          <p:cNvPr id="236548" name="Rectangle 4"/>
          <p:cNvSpPr>
            <a:spLocks noGrp="1" noChangeArrowheads="1"/>
          </p:cNvSpPr>
          <p:nvPr>
            <p:ph type="subTitle" idx="1"/>
          </p:nvPr>
        </p:nvSpPr>
        <p:spPr>
          <a:xfrm>
            <a:off x="1254125" y="3640138"/>
            <a:ext cx="6691313" cy="16891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6" name="Date Placeholder 5">
            <a:extLst>
              <a:ext uri="{FF2B5EF4-FFF2-40B4-BE49-F238E27FC236}">
                <a16:creationId xmlns:a16="http://schemas.microsoft.com/office/drawing/2014/main" id="{8470ACAA-F6A6-8F48-9F33-94A8EE0497F3}"/>
              </a:ext>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ltLang="en-US"/>
          </a:p>
        </p:txBody>
      </p:sp>
      <p:sp>
        <p:nvSpPr>
          <p:cNvPr id="7" name="Footer Placeholder 6">
            <a:extLst>
              <a:ext uri="{FF2B5EF4-FFF2-40B4-BE49-F238E27FC236}">
                <a16:creationId xmlns:a16="http://schemas.microsoft.com/office/drawing/2014/main" id="{72EF2377-AA48-044B-B985-12E72BA057C5}"/>
              </a:ext>
            </a:extLst>
          </p:cNvPr>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ltLang="en-US"/>
          </a:p>
        </p:txBody>
      </p:sp>
      <p:sp>
        <p:nvSpPr>
          <p:cNvPr id="8" name="Slide Number Placeholder 7">
            <a:extLst>
              <a:ext uri="{FF2B5EF4-FFF2-40B4-BE49-F238E27FC236}">
                <a16:creationId xmlns:a16="http://schemas.microsoft.com/office/drawing/2014/main" id="{833974F4-E5E6-D840-B886-66EF01EB19B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32FE586-874B-0F4E-817C-D2680EF6740C}" type="slidenum">
              <a:rPr lang="en-US" altLang="en-US"/>
              <a:pPr>
                <a:defRPr/>
              </a:pPr>
              <a:t>‹#›</a:t>
            </a:fld>
            <a:endParaRPr lang="en-US" altLang="en-US"/>
          </a:p>
        </p:txBody>
      </p:sp>
    </p:spTree>
    <p:extLst>
      <p:ext uri="{BB962C8B-B14F-4D97-AF65-F5344CB8AC3E}">
        <p14:creationId xmlns:p14="http://schemas.microsoft.com/office/powerpoint/2010/main" val="101948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C13DEFE-81EC-4142-975B-0B07CBD102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DF93195-9F08-D24A-AD4D-F4F4616C24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00B772C-4A53-604A-893D-AD150566FF87}"/>
              </a:ext>
            </a:extLst>
          </p:cNvPr>
          <p:cNvSpPr>
            <a:spLocks noGrp="1" noChangeArrowheads="1"/>
          </p:cNvSpPr>
          <p:nvPr>
            <p:ph type="sldNum" sz="quarter" idx="12"/>
          </p:nvPr>
        </p:nvSpPr>
        <p:spPr>
          <a:ln/>
        </p:spPr>
        <p:txBody>
          <a:bodyPr/>
          <a:lstStyle>
            <a:lvl1pPr>
              <a:defRPr/>
            </a:lvl1pPr>
          </a:lstStyle>
          <a:p>
            <a:pPr>
              <a:defRPr/>
            </a:pPr>
            <a:fld id="{CE48D4BB-FB3B-3346-BED6-7D264168ADF2}" type="slidenum">
              <a:rPr lang="en-US" altLang="en-US"/>
              <a:pPr>
                <a:defRPr/>
              </a:pPr>
              <a:t>‹#›</a:t>
            </a:fld>
            <a:endParaRPr lang="en-US" altLang="en-US"/>
          </a:p>
        </p:txBody>
      </p:sp>
    </p:spTree>
    <p:extLst>
      <p:ext uri="{BB962C8B-B14F-4D97-AF65-F5344CB8AC3E}">
        <p14:creationId xmlns:p14="http://schemas.microsoft.com/office/powerpoint/2010/main" val="317825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988"/>
            <a:ext cx="1943100" cy="54419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6988"/>
            <a:ext cx="5676900" cy="54419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911471B-3053-1444-A0F0-305A951B11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B392D71-5BCA-ED43-AB68-4991BE1FF1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16536C5-5FDE-1945-B7B9-1692F910B6DB}"/>
              </a:ext>
            </a:extLst>
          </p:cNvPr>
          <p:cNvSpPr>
            <a:spLocks noGrp="1" noChangeArrowheads="1"/>
          </p:cNvSpPr>
          <p:nvPr>
            <p:ph type="sldNum" sz="quarter" idx="12"/>
          </p:nvPr>
        </p:nvSpPr>
        <p:spPr>
          <a:ln/>
        </p:spPr>
        <p:txBody>
          <a:bodyPr/>
          <a:lstStyle>
            <a:lvl1pPr>
              <a:defRPr/>
            </a:lvl1pPr>
          </a:lstStyle>
          <a:p>
            <a:pPr>
              <a:defRPr/>
            </a:pPr>
            <a:fld id="{0E84C1D4-A2F7-4044-8EAD-8E0076C47320}" type="slidenum">
              <a:rPr lang="en-US" altLang="en-US"/>
              <a:pPr>
                <a:defRPr/>
              </a:pPr>
              <a:t>‹#›</a:t>
            </a:fld>
            <a:endParaRPr lang="en-US" altLang="en-US"/>
          </a:p>
        </p:txBody>
      </p:sp>
    </p:spTree>
    <p:extLst>
      <p:ext uri="{BB962C8B-B14F-4D97-AF65-F5344CB8AC3E}">
        <p14:creationId xmlns:p14="http://schemas.microsoft.com/office/powerpoint/2010/main" val="317274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988"/>
            <a:ext cx="7772400" cy="1143001"/>
          </a:xfrm>
        </p:spPr>
        <p:txBody>
          <a:bodyPr/>
          <a:lstStyle/>
          <a:p>
            <a:r>
              <a:rPr lang="en-US"/>
              <a:t>Click to edit Master title style</a:t>
            </a:r>
          </a:p>
        </p:txBody>
      </p:sp>
      <p:sp>
        <p:nvSpPr>
          <p:cNvPr id="3" name="Text Placeholder 2"/>
          <p:cNvSpPr>
            <a:spLocks noGrp="1"/>
          </p:cNvSpPr>
          <p:nvPr>
            <p:ph type="body" sz="half" idx="1"/>
          </p:nvPr>
        </p:nvSpPr>
        <p:spPr>
          <a:xfrm>
            <a:off x="685800" y="130016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016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4E50561-E723-D543-BA0D-2B259EFABC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0E72B95-ECAB-5046-BAB9-12EF9C4D35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249BB2D-DF1B-014E-8B45-56B9B64B4F0F}"/>
              </a:ext>
            </a:extLst>
          </p:cNvPr>
          <p:cNvSpPr>
            <a:spLocks noGrp="1" noChangeArrowheads="1"/>
          </p:cNvSpPr>
          <p:nvPr>
            <p:ph type="sldNum" sz="quarter" idx="12"/>
          </p:nvPr>
        </p:nvSpPr>
        <p:spPr>
          <a:ln/>
        </p:spPr>
        <p:txBody>
          <a:bodyPr/>
          <a:lstStyle>
            <a:lvl1pPr>
              <a:defRPr/>
            </a:lvl1pPr>
          </a:lstStyle>
          <a:p>
            <a:pPr>
              <a:defRPr/>
            </a:pPr>
            <a:fld id="{0C503AF1-4B1A-FE40-9BA5-61CFCA1F2504}" type="slidenum">
              <a:rPr lang="en-US" altLang="en-US"/>
              <a:pPr>
                <a:defRPr/>
              </a:pPr>
              <a:t>‹#›</a:t>
            </a:fld>
            <a:endParaRPr lang="en-US" altLang="en-US"/>
          </a:p>
        </p:txBody>
      </p:sp>
    </p:spTree>
    <p:extLst>
      <p:ext uri="{BB962C8B-B14F-4D97-AF65-F5344CB8AC3E}">
        <p14:creationId xmlns:p14="http://schemas.microsoft.com/office/powerpoint/2010/main" val="297302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B2D3A2B-B6C9-F349-8A7D-C51730FA5B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A04D99-6C09-7B42-9290-C56DC6AA25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54278E-6B67-FE4E-8B34-2524E355C23E}"/>
              </a:ext>
            </a:extLst>
          </p:cNvPr>
          <p:cNvSpPr>
            <a:spLocks noGrp="1" noChangeArrowheads="1"/>
          </p:cNvSpPr>
          <p:nvPr>
            <p:ph type="sldNum" sz="quarter" idx="12"/>
          </p:nvPr>
        </p:nvSpPr>
        <p:spPr>
          <a:ln/>
        </p:spPr>
        <p:txBody>
          <a:bodyPr/>
          <a:lstStyle>
            <a:lvl1pPr>
              <a:defRPr/>
            </a:lvl1pPr>
          </a:lstStyle>
          <a:p>
            <a:pPr>
              <a:defRPr/>
            </a:pPr>
            <a:fld id="{639FDD6B-8939-F248-AB84-F4DDBFE8477A}" type="slidenum">
              <a:rPr lang="en-US" altLang="en-US"/>
              <a:pPr>
                <a:defRPr/>
              </a:pPr>
              <a:t>‹#›</a:t>
            </a:fld>
            <a:endParaRPr lang="en-US" altLang="en-US"/>
          </a:p>
        </p:txBody>
      </p:sp>
    </p:spTree>
    <p:extLst>
      <p:ext uri="{BB962C8B-B14F-4D97-AF65-F5344CB8AC3E}">
        <p14:creationId xmlns:p14="http://schemas.microsoft.com/office/powerpoint/2010/main" val="230482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802382-8174-804C-A93A-7D2E777B0F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8E77928-294F-6E46-980D-6DCC504919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A5A205-A5CD-904B-B987-D2FAFB2A5142}"/>
              </a:ext>
            </a:extLst>
          </p:cNvPr>
          <p:cNvSpPr>
            <a:spLocks noGrp="1" noChangeArrowheads="1"/>
          </p:cNvSpPr>
          <p:nvPr>
            <p:ph type="sldNum" sz="quarter" idx="12"/>
          </p:nvPr>
        </p:nvSpPr>
        <p:spPr>
          <a:ln/>
        </p:spPr>
        <p:txBody>
          <a:bodyPr/>
          <a:lstStyle>
            <a:lvl1pPr>
              <a:defRPr/>
            </a:lvl1pPr>
          </a:lstStyle>
          <a:p>
            <a:pPr>
              <a:defRPr/>
            </a:pPr>
            <a:fld id="{2754ECCF-E6F7-F846-B00D-7C972DF2CC13}" type="slidenum">
              <a:rPr lang="en-US" altLang="en-US"/>
              <a:pPr>
                <a:defRPr/>
              </a:pPr>
              <a:t>‹#›</a:t>
            </a:fld>
            <a:endParaRPr lang="en-US" altLang="en-US"/>
          </a:p>
        </p:txBody>
      </p:sp>
    </p:spTree>
    <p:extLst>
      <p:ext uri="{BB962C8B-B14F-4D97-AF65-F5344CB8AC3E}">
        <p14:creationId xmlns:p14="http://schemas.microsoft.com/office/powerpoint/2010/main" val="382771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639E853-6792-794D-A787-81BAD336F7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C33A32D-3E08-1C45-833F-FF87162DC7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FE0F54-C618-CA46-98E3-B2D9107E244A}"/>
              </a:ext>
            </a:extLst>
          </p:cNvPr>
          <p:cNvSpPr>
            <a:spLocks noGrp="1" noChangeArrowheads="1"/>
          </p:cNvSpPr>
          <p:nvPr>
            <p:ph type="sldNum" sz="quarter" idx="12"/>
          </p:nvPr>
        </p:nvSpPr>
        <p:spPr>
          <a:ln/>
        </p:spPr>
        <p:txBody>
          <a:bodyPr/>
          <a:lstStyle>
            <a:lvl1pPr>
              <a:defRPr/>
            </a:lvl1pPr>
          </a:lstStyle>
          <a:p>
            <a:pPr>
              <a:defRPr/>
            </a:pPr>
            <a:fld id="{901927E0-3D65-7C44-BE8B-65FE01A09A5F}" type="slidenum">
              <a:rPr lang="en-US" altLang="en-US"/>
              <a:pPr>
                <a:defRPr/>
              </a:pPr>
              <a:t>‹#›</a:t>
            </a:fld>
            <a:endParaRPr lang="en-US" altLang="en-US"/>
          </a:p>
        </p:txBody>
      </p:sp>
    </p:spTree>
    <p:extLst>
      <p:ext uri="{BB962C8B-B14F-4D97-AF65-F5344CB8AC3E}">
        <p14:creationId xmlns:p14="http://schemas.microsoft.com/office/powerpoint/2010/main" val="203117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CFE747-7240-8047-B76A-DF287FA26B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36236C-DB88-0148-90C9-F3CC80E2CD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8F153FC-DBD5-3341-872E-9914ED8DFBA8}"/>
              </a:ext>
            </a:extLst>
          </p:cNvPr>
          <p:cNvSpPr>
            <a:spLocks noGrp="1" noChangeArrowheads="1"/>
          </p:cNvSpPr>
          <p:nvPr>
            <p:ph type="sldNum" sz="quarter" idx="12"/>
          </p:nvPr>
        </p:nvSpPr>
        <p:spPr>
          <a:ln/>
        </p:spPr>
        <p:txBody>
          <a:bodyPr/>
          <a:lstStyle>
            <a:lvl1pPr>
              <a:defRPr/>
            </a:lvl1pPr>
          </a:lstStyle>
          <a:p>
            <a:pPr>
              <a:defRPr/>
            </a:pPr>
            <a:fld id="{F99F5F71-8E08-1947-B42C-E6F2F2C47FE8}" type="slidenum">
              <a:rPr lang="en-US" altLang="en-US"/>
              <a:pPr>
                <a:defRPr/>
              </a:pPr>
              <a:t>‹#›</a:t>
            </a:fld>
            <a:endParaRPr lang="en-US" altLang="en-US"/>
          </a:p>
        </p:txBody>
      </p:sp>
    </p:spTree>
    <p:extLst>
      <p:ext uri="{BB962C8B-B14F-4D97-AF65-F5344CB8AC3E}">
        <p14:creationId xmlns:p14="http://schemas.microsoft.com/office/powerpoint/2010/main" val="277375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D8ECB3-D056-5C4C-85E3-C418AF8CB5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EC57130-0067-6C47-9F07-05A444AA42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7466D64-0B4C-E044-8970-716A02E27C74}"/>
              </a:ext>
            </a:extLst>
          </p:cNvPr>
          <p:cNvSpPr>
            <a:spLocks noGrp="1" noChangeArrowheads="1"/>
          </p:cNvSpPr>
          <p:nvPr>
            <p:ph type="sldNum" sz="quarter" idx="12"/>
          </p:nvPr>
        </p:nvSpPr>
        <p:spPr>
          <a:ln/>
        </p:spPr>
        <p:txBody>
          <a:bodyPr/>
          <a:lstStyle>
            <a:lvl1pPr>
              <a:defRPr/>
            </a:lvl1pPr>
          </a:lstStyle>
          <a:p>
            <a:pPr>
              <a:defRPr/>
            </a:pPr>
            <a:fld id="{FFD7D561-804D-DF4E-B892-7EAEA716ED11}" type="slidenum">
              <a:rPr lang="en-US" altLang="en-US"/>
              <a:pPr>
                <a:defRPr/>
              </a:pPr>
              <a:t>‹#›</a:t>
            </a:fld>
            <a:endParaRPr lang="en-US" altLang="en-US"/>
          </a:p>
        </p:txBody>
      </p:sp>
    </p:spTree>
    <p:extLst>
      <p:ext uri="{BB962C8B-B14F-4D97-AF65-F5344CB8AC3E}">
        <p14:creationId xmlns:p14="http://schemas.microsoft.com/office/powerpoint/2010/main" val="10258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F06A91-1720-B74E-954A-062D577055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13E9117-34CF-8949-A591-1065A9643F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4B25D1A-EBDA-C34E-88A4-35D99CF7111A}"/>
              </a:ext>
            </a:extLst>
          </p:cNvPr>
          <p:cNvSpPr>
            <a:spLocks noGrp="1" noChangeArrowheads="1"/>
          </p:cNvSpPr>
          <p:nvPr>
            <p:ph type="sldNum" sz="quarter" idx="12"/>
          </p:nvPr>
        </p:nvSpPr>
        <p:spPr>
          <a:ln/>
        </p:spPr>
        <p:txBody>
          <a:bodyPr/>
          <a:lstStyle>
            <a:lvl1pPr>
              <a:defRPr/>
            </a:lvl1pPr>
          </a:lstStyle>
          <a:p>
            <a:pPr>
              <a:defRPr/>
            </a:pPr>
            <a:fld id="{39147F29-E399-3C47-AA53-7423272D33A3}" type="slidenum">
              <a:rPr lang="en-US" altLang="en-US"/>
              <a:pPr>
                <a:defRPr/>
              </a:pPr>
              <a:t>‹#›</a:t>
            </a:fld>
            <a:endParaRPr lang="en-US" altLang="en-US"/>
          </a:p>
        </p:txBody>
      </p:sp>
    </p:spTree>
    <p:extLst>
      <p:ext uri="{BB962C8B-B14F-4D97-AF65-F5344CB8AC3E}">
        <p14:creationId xmlns:p14="http://schemas.microsoft.com/office/powerpoint/2010/main" val="84944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7A6668-5325-3D45-A3D7-EFA4E90BE6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C8D294D-C78B-4340-93CD-DC33AE2DE8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5D34A8-63CC-574C-AA14-E41D64E7E645}"/>
              </a:ext>
            </a:extLst>
          </p:cNvPr>
          <p:cNvSpPr>
            <a:spLocks noGrp="1" noChangeArrowheads="1"/>
          </p:cNvSpPr>
          <p:nvPr>
            <p:ph type="sldNum" sz="quarter" idx="12"/>
          </p:nvPr>
        </p:nvSpPr>
        <p:spPr>
          <a:ln/>
        </p:spPr>
        <p:txBody>
          <a:bodyPr/>
          <a:lstStyle>
            <a:lvl1pPr>
              <a:defRPr/>
            </a:lvl1pPr>
          </a:lstStyle>
          <a:p>
            <a:pPr>
              <a:defRPr/>
            </a:pPr>
            <a:fld id="{4CFC9AAB-A59A-034F-86E2-6AD01F83FE5A}" type="slidenum">
              <a:rPr lang="en-US" altLang="en-US"/>
              <a:pPr>
                <a:defRPr/>
              </a:pPr>
              <a:t>‹#›</a:t>
            </a:fld>
            <a:endParaRPr lang="en-US" altLang="en-US"/>
          </a:p>
        </p:txBody>
      </p:sp>
    </p:spTree>
    <p:extLst>
      <p:ext uri="{BB962C8B-B14F-4D97-AF65-F5344CB8AC3E}">
        <p14:creationId xmlns:p14="http://schemas.microsoft.com/office/powerpoint/2010/main" val="27897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6BC58FD-FDEE-794A-A8F5-2B75E76ACE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8169EFBB-A00F-A24D-A5BE-1A8DB105DC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7FF147F-AA64-674C-98D1-6B02188530FB}"/>
              </a:ext>
            </a:extLst>
          </p:cNvPr>
          <p:cNvSpPr>
            <a:spLocks noGrp="1" noChangeArrowheads="1"/>
          </p:cNvSpPr>
          <p:nvPr>
            <p:ph type="sldNum" sz="quarter" idx="12"/>
          </p:nvPr>
        </p:nvSpPr>
        <p:spPr>
          <a:ln/>
        </p:spPr>
        <p:txBody>
          <a:bodyPr/>
          <a:lstStyle>
            <a:lvl1pPr>
              <a:defRPr/>
            </a:lvl1pPr>
          </a:lstStyle>
          <a:p>
            <a:pPr>
              <a:defRPr/>
            </a:pPr>
            <a:fld id="{2992AD90-69DE-A64D-BA43-87011D26FCE4}" type="slidenum">
              <a:rPr lang="en-US" altLang="en-US"/>
              <a:pPr>
                <a:defRPr/>
              </a:pPr>
              <a:t>‹#›</a:t>
            </a:fld>
            <a:endParaRPr lang="en-US" altLang="en-US"/>
          </a:p>
        </p:txBody>
      </p:sp>
    </p:spTree>
    <p:extLst>
      <p:ext uri="{BB962C8B-B14F-4D97-AF65-F5344CB8AC3E}">
        <p14:creationId xmlns:p14="http://schemas.microsoft.com/office/powerpoint/2010/main" val="3642956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4CE87C9-1C01-D641-98F5-0E96363C89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A7DA982-5E5E-2141-8771-09159E5043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AB92B70-106A-254D-854B-2118E0E6F4D6}"/>
              </a:ext>
            </a:extLst>
          </p:cNvPr>
          <p:cNvSpPr>
            <a:spLocks noGrp="1" noChangeArrowheads="1"/>
          </p:cNvSpPr>
          <p:nvPr>
            <p:ph type="sldNum" sz="quarter" idx="12"/>
          </p:nvPr>
        </p:nvSpPr>
        <p:spPr>
          <a:ln/>
        </p:spPr>
        <p:txBody>
          <a:bodyPr/>
          <a:lstStyle>
            <a:lvl1pPr>
              <a:defRPr/>
            </a:lvl1pPr>
          </a:lstStyle>
          <a:p>
            <a:pPr>
              <a:defRPr/>
            </a:pPr>
            <a:fld id="{3C6561AD-BE30-F242-9788-5ABD09AD89DE}" type="slidenum">
              <a:rPr lang="en-US" altLang="en-US"/>
              <a:pPr>
                <a:defRPr/>
              </a:pPr>
              <a:t>‹#›</a:t>
            </a:fld>
            <a:endParaRPr lang="en-US" altLang="en-US"/>
          </a:p>
        </p:txBody>
      </p:sp>
    </p:spTree>
    <p:extLst>
      <p:ext uri="{BB962C8B-B14F-4D97-AF65-F5344CB8AC3E}">
        <p14:creationId xmlns:p14="http://schemas.microsoft.com/office/powerpoint/2010/main" val="17137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6648249-F0EC-434F-8B69-C6D8724C5A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5B4285A-935B-D14B-9E42-2B2D7AF93C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5D37BCC-11EC-7448-BD9F-15AD4DB059E1}"/>
              </a:ext>
            </a:extLst>
          </p:cNvPr>
          <p:cNvSpPr>
            <a:spLocks noGrp="1" noChangeArrowheads="1"/>
          </p:cNvSpPr>
          <p:nvPr>
            <p:ph type="sldNum" sz="quarter" idx="12"/>
          </p:nvPr>
        </p:nvSpPr>
        <p:spPr>
          <a:ln/>
        </p:spPr>
        <p:txBody>
          <a:bodyPr/>
          <a:lstStyle>
            <a:lvl1pPr>
              <a:defRPr/>
            </a:lvl1pPr>
          </a:lstStyle>
          <a:p>
            <a:pPr>
              <a:defRPr/>
            </a:pPr>
            <a:fld id="{BBD9D85C-FAFD-A54B-B33F-6E9D703744E5}" type="slidenum">
              <a:rPr lang="en-US" altLang="en-US"/>
              <a:pPr>
                <a:defRPr/>
              </a:pPr>
              <a:t>‹#›</a:t>
            </a:fld>
            <a:endParaRPr lang="en-US" altLang="en-US"/>
          </a:p>
        </p:txBody>
      </p:sp>
    </p:spTree>
    <p:extLst>
      <p:ext uri="{BB962C8B-B14F-4D97-AF65-F5344CB8AC3E}">
        <p14:creationId xmlns:p14="http://schemas.microsoft.com/office/powerpoint/2010/main" val="2769186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D965A0-E839-4646-8AF6-A847E4DBF7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FFEAB0-2558-4C4E-BB24-D7AB160F9D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A3BD1FF-5469-1C4A-9627-5D857DB55E28}"/>
              </a:ext>
            </a:extLst>
          </p:cNvPr>
          <p:cNvSpPr>
            <a:spLocks noGrp="1" noChangeArrowheads="1"/>
          </p:cNvSpPr>
          <p:nvPr>
            <p:ph type="sldNum" sz="quarter" idx="12"/>
          </p:nvPr>
        </p:nvSpPr>
        <p:spPr>
          <a:ln/>
        </p:spPr>
        <p:txBody>
          <a:bodyPr/>
          <a:lstStyle>
            <a:lvl1pPr>
              <a:defRPr/>
            </a:lvl1pPr>
          </a:lstStyle>
          <a:p>
            <a:pPr>
              <a:defRPr/>
            </a:pPr>
            <a:fld id="{EEDE996C-539C-5E46-B697-03E69108E2D6}" type="slidenum">
              <a:rPr lang="en-US" altLang="en-US"/>
              <a:pPr>
                <a:defRPr/>
              </a:pPr>
              <a:t>‹#›</a:t>
            </a:fld>
            <a:endParaRPr lang="en-US" altLang="en-US"/>
          </a:p>
        </p:txBody>
      </p:sp>
    </p:spTree>
    <p:extLst>
      <p:ext uri="{BB962C8B-B14F-4D97-AF65-F5344CB8AC3E}">
        <p14:creationId xmlns:p14="http://schemas.microsoft.com/office/powerpoint/2010/main" val="374080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35B834-EC5E-4245-81CD-A5DD41D5A6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87B2AFC-9F28-B24D-A780-9A7CA78095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25AEE1-127C-9B4F-9C9A-6F4548AA7729}"/>
              </a:ext>
            </a:extLst>
          </p:cNvPr>
          <p:cNvSpPr>
            <a:spLocks noGrp="1" noChangeArrowheads="1"/>
          </p:cNvSpPr>
          <p:nvPr>
            <p:ph type="sldNum" sz="quarter" idx="12"/>
          </p:nvPr>
        </p:nvSpPr>
        <p:spPr>
          <a:ln/>
        </p:spPr>
        <p:txBody>
          <a:bodyPr/>
          <a:lstStyle>
            <a:lvl1pPr>
              <a:defRPr/>
            </a:lvl1pPr>
          </a:lstStyle>
          <a:p>
            <a:pPr>
              <a:defRPr/>
            </a:pPr>
            <a:fld id="{1248C707-1422-0B4A-9AFC-E95FF0676E39}" type="slidenum">
              <a:rPr lang="en-US" altLang="en-US"/>
              <a:pPr>
                <a:defRPr/>
              </a:pPr>
              <a:t>‹#›</a:t>
            </a:fld>
            <a:endParaRPr lang="en-US" altLang="en-US"/>
          </a:p>
        </p:txBody>
      </p:sp>
    </p:spTree>
    <p:extLst>
      <p:ext uri="{BB962C8B-B14F-4D97-AF65-F5344CB8AC3E}">
        <p14:creationId xmlns:p14="http://schemas.microsoft.com/office/powerpoint/2010/main" val="2211917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96656793-8085-694E-85DB-BA29DCB44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512F8C3-2E7B-6842-B9CC-7BA8742D2A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0F0FA76-DC7C-B744-BB93-172CDF43B947}"/>
              </a:ext>
            </a:extLst>
          </p:cNvPr>
          <p:cNvSpPr>
            <a:spLocks noGrp="1" noChangeArrowheads="1"/>
          </p:cNvSpPr>
          <p:nvPr>
            <p:ph type="sldNum" sz="quarter" idx="12"/>
          </p:nvPr>
        </p:nvSpPr>
        <p:spPr>
          <a:ln/>
        </p:spPr>
        <p:txBody>
          <a:bodyPr/>
          <a:lstStyle>
            <a:lvl1pPr>
              <a:defRPr/>
            </a:lvl1pPr>
          </a:lstStyle>
          <a:p>
            <a:pPr>
              <a:defRPr/>
            </a:pPr>
            <a:fld id="{BC9EE0A7-750A-FC43-8B99-FB280FDD49DA}" type="slidenum">
              <a:rPr lang="en-US" altLang="en-US"/>
              <a:pPr>
                <a:defRPr/>
              </a:pPr>
              <a:t>‹#›</a:t>
            </a:fld>
            <a:endParaRPr lang="en-US" altLang="en-US"/>
          </a:p>
        </p:txBody>
      </p:sp>
    </p:spTree>
    <p:extLst>
      <p:ext uri="{BB962C8B-B14F-4D97-AF65-F5344CB8AC3E}">
        <p14:creationId xmlns:p14="http://schemas.microsoft.com/office/powerpoint/2010/main" val="636855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DEF7AD-D5A4-ED4F-A157-630B96EACF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96E962-734D-FC4F-B2AD-A5B6935388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9F8F52-9939-5048-A96A-D967B2A2E244}"/>
              </a:ext>
            </a:extLst>
          </p:cNvPr>
          <p:cNvSpPr>
            <a:spLocks noGrp="1" noChangeArrowheads="1"/>
          </p:cNvSpPr>
          <p:nvPr>
            <p:ph type="sldNum" sz="quarter" idx="12"/>
          </p:nvPr>
        </p:nvSpPr>
        <p:spPr>
          <a:ln/>
        </p:spPr>
        <p:txBody>
          <a:bodyPr/>
          <a:lstStyle>
            <a:lvl1pPr>
              <a:defRPr/>
            </a:lvl1pPr>
          </a:lstStyle>
          <a:p>
            <a:pPr>
              <a:defRPr/>
            </a:pPr>
            <a:fld id="{692A99C7-1ACB-744A-B04A-58F7014200FA}" type="slidenum">
              <a:rPr lang="en-US" altLang="en-US"/>
              <a:pPr>
                <a:defRPr/>
              </a:pPr>
              <a:t>‹#›</a:t>
            </a:fld>
            <a:endParaRPr lang="en-US" altLang="en-US"/>
          </a:p>
        </p:txBody>
      </p:sp>
    </p:spTree>
    <p:extLst>
      <p:ext uri="{BB962C8B-B14F-4D97-AF65-F5344CB8AC3E}">
        <p14:creationId xmlns:p14="http://schemas.microsoft.com/office/powerpoint/2010/main" val="370599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8807DF4-20B1-AE4F-B1CF-F582C2021A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09F195-787B-FB48-B3A9-DCB4B5E0D5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059934-2725-134C-8EB8-232A69C312B1}"/>
              </a:ext>
            </a:extLst>
          </p:cNvPr>
          <p:cNvSpPr>
            <a:spLocks noGrp="1" noChangeArrowheads="1"/>
          </p:cNvSpPr>
          <p:nvPr>
            <p:ph type="sldNum" sz="quarter" idx="12"/>
          </p:nvPr>
        </p:nvSpPr>
        <p:spPr>
          <a:ln/>
        </p:spPr>
        <p:txBody>
          <a:bodyPr/>
          <a:lstStyle>
            <a:lvl1pPr>
              <a:defRPr/>
            </a:lvl1pPr>
          </a:lstStyle>
          <a:p>
            <a:pPr>
              <a:defRPr/>
            </a:pPr>
            <a:fld id="{13E36093-BA46-CE4E-8E9D-299B9CBF9E1A}" type="slidenum">
              <a:rPr lang="en-US" altLang="en-US"/>
              <a:pPr>
                <a:defRPr/>
              </a:pPr>
              <a:t>‹#›</a:t>
            </a:fld>
            <a:endParaRPr lang="en-US" altLang="en-US"/>
          </a:p>
        </p:txBody>
      </p:sp>
    </p:spTree>
    <p:extLst>
      <p:ext uri="{BB962C8B-B14F-4D97-AF65-F5344CB8AC3E}">
        <p14:creationId xmlns:p14="http://schemas.microsoft.com/office/powerpoint/2010/main" val="1120952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8AB017-F38D-6143-9389-8264CCCFC8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7BB6C14-77B1-8D40-AE15-A5B70D1FA2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D0A5556-9ABD-734C-B271-7C46921001C4}"/>
              </a:ext>
            </a:extLst>
          </p:cNvPr>
          <p:cNvSpPr>
            <a:spLocks noGrp="1" noChangeArrowheads="1"/>
          </p:cNvSpPr>
          <p:nvPr>
            <p:ph type="sldNum" sz="quarter" idx="12"/>
          </p:nvPr>
        </p:nvSpPr>
        <p:spPr>
          <a:ln/>
        </p:spPr>
        <p:txBody>
          <a:bodyPr/>
          <a:lstStyle>
            <a:lvl1pPr>
              <a:defRPr/>
            </a:lvl1pPr>
          </a:lstStyle>
          <a:p>
            <a:pPr>
              <a:defRPr/>
            </a:pPr>
            <a:fld id="{A05184D5-6AB0-7347-B286-0C9DFE5BCC7B}" type="slidenum">
              <a:rPr lang="en-US" altLang="en-US"/>
              <a:pPr>
                <a:defRPr/>
              </a:pPr>
              <a:t>‹#›</a:t>
            </a:fld>
            <a:endParaRPr lang="en-US" altLang="en-US"/>
          </a:p>
        </p:txBody>
      </p:sp>
    </p:spTree>
    <p:extLst>
      <p:ext uri="{BB962C8B-B14F-4D97-AF65-F5344CB8AC3E}">
        <p14:creationId xmlns:p14="http://schemas.microsoft.com/office/powerpoint/2010/main" val="2116189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914128B-F42E-3446-956F-C1BEBEEA55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E8F794B-7CF8-9041-97DA-9A3D86315A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71120FA-E3C9-FE4D-931E-9EEA1BBE9CF7}"/>
              </a:ext>
            </a:extLst>
          </p:cNvPr>
          <p:cNvSpPr>
            <a:spLocks noGrp="1" noChangeArrowheads="1"/>
          </p:cNvSpPr>
          <p:nvPr>
            <p:ph type="sldNum" sz="quarter" idx="12"/>
          </p:nvPr>
        </p:nvSpPr>
        <p:spPr>
          <a:ln/>
        </p:spPr>
        <p:txBody>
          <a:bodyPr/>
          <a:lstStyle>
            <a:lvl1pPr>
              <a:defRPr/>
            </a:lvl1pPr>
          </a:lstStyle>
          <a:p>
            <a:pPr>
              <a:defRPr/>
            </a:pPr>
            <a:fld id="{BDD2B5C1-5F56-DD47-9408-4337008A1931}" type="slidenum">
              <a:rPr lang="en-US" altLang="en-US"/>
              <a:pPr>
                <a:defRPr/>
              </a:pPr>
              <a:t>‹#›</a:t>
            </a:fld>
            <a:endParaRPr lang="en-US" altLang="en-US"/>
          </a:p>
        </p:txBody>
      </p:sp>
    </p:spTree>
    <p:extLst>
      <p:ext uri="{BB962C8B-B14F-4D97-AF65-F5344CB8AC3E}">
        <p14:creationId xmlns:p14="http://schemas.microsoft.com/office/powerpoint/2010/main" val="743309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4B6B5F-4F08-484A-AB22-4914FE6AD1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9747B05-E0C4-E044-81A0-8F96FF9A09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1D78ADA-0B1E-874D-B367-24CB02422F12}"/>
              </a:ext>
            </a:extLst>
          </p:cNvPr>
          <p:cNvSpPr>
            <a:spLocks noGrp="1" noChangeArrowheads="1"/>
          </p:cNvSpPr>
          <p:nvPr>
            <p:ph type="sldNum" sz="quarter" idx="12"/>
          </p:nvPr>
        </p:nvSpPr>
        <p:spPr>
          <a:ln/>
        </p:spPr>
        <p:txBody>
          <a:bodyPr/>
          <a:lstStyle>
            <a:lvl1pPr>
              <a:defRPr/>
            </a:lvl1pPr>
          </a:lstStyle>
          <a:p>
            <a:pPr>
              <a:defRPr/>
            </a:pPr>
            <a:fld id="{1CA5D69D-8518-B745-83AA-C6A87AB82CB9}" type="slidenum">
              <a:rPr lang="en-US" altLang="en-US"/>
              <a:pPr>
                <a:defRPr/>
              </a:pPr>
              <a:t>‹#›</a:t>
            </a:fld>
            <a:endParaRPr lang="en-US" altLang="en-US"/>
          </a:p>
        </p:txBody>
      </p:sp>
    </p:spTree>
    <p:extLst>
      <p:ext uri="{BB962C8B-B14F-4D97-AF65-F5344CB8AC3E}">
        <p14:creationId xmlns:p14="http://schemas.microsoft.com/office/powerpoint/2010/main" val="291908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EC4D25CD-50EC-C242-9244-C41B498B7C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2E0DCA5D-AB55-624C-A2B4-D480B6CB29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6295978-9632-CD43-9BC9-B557103C2D66}"/>
              </a:ext>
            </a:extLst>
          </p:cNvPr>
          <p:cNvSpPr>
            <a:spLocks noGrp="1" noChangeArrowheads="1"/>
          </p:cNvSpPr>
          <p:nvPr>
            <p:ph type="sldNum" sz="quarter" idx="12"/>
          </p:nvPr>
        </p:nvSpPr>
        <p:spPr>
          <a:ln/>
        </p:spPr>
        <p:txBody>
          <a:bodyPr/>
          <a:lstStyle>
            <a:lvl1pPr>
              <a:defRPr/>
            </a:lvl1pPr>
          </a:lstStyle>
          <a:p>
            <a:pPr>
              <a:defRPr/>
            </a:pPr>
            <a:fld id="{6C18DE2E-DB56-8144-8DCB-D8B8A214C140}" type="slidenum">
              <a:rPr lang="en-US" altLang="en-US"/>
              <a:pPr>
                <a:defRPr/>
              </a:pPr>
              <a:t>‹#›</a:t>
            </a:fld>
            <a:endParaRPr lang="en-US" altLang="en-US"/>
          </a:p>
        </p:txBody>
      </p:sp>
    </p:spTree>
    <p:extLst>
      <p:ext uri="{BB962C8B-B14F-4D97-AF65-F5344CB8AC3E}">
        <p14:creationId xmlns:p14="http://schemas.microsoft.com/office/powerpoint/2010/main" val="334733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667206-165B-254D-8AD5-26C7595416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F5C868E-BF3F-2847-A3D1-DE8320CF1B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B1CF9E8-C587-584E-B4D5-2268D89BA6C0}"/>
              </a:ext>
            </a:extLst>
          </p:cNvPr>
          <p:cNvSpPr>
            <a:spLocks noGrp="1" noChangeArrowheads="1"/>
          </p:cNvSpPr>
          <p:nvPr>
            <p:ph type="sldNum" sz="quarter" idx="12"/>
          </p:nvPr>
        </p:nvSpPr>
        <p:spPr>
          <a:ln/>
        </p:spPr>
        <p:txBody>
          <a:bodyPr/>
          <a:lstStyle>
            <a:lvl1pPr>
              <a:defRPr/>
            </a:lvl1pPr>
          </a:lstStyle>
          <a:p>
            <a:pPr>
              <a:defRPr/>
            </a:pPr>
            <a:fld id="{54F8B445-189D-2445-AA61-AA89414F7382}" type="slidenum">
              <a:rPr lang="en-US" altLang="en-US"/>
              <a:pPr>
                <a:defRPr/>
              </a:pPr>
              <a:t>‹#›</a:t>
            </a:fld>
            <a:endParaRPr lang="en-US" altLang="en-US"/>
          </a:p>
        </p:txBody>
      </p:sp>
    </p:spTree>
    <p:extLst>
      <p:ext uri="{BB962C8B-B14F-4D97-AF65-F5344CB8AC3E}">
        <p14:creationId xmlns:p14="http://schemas.microsoft.com/office/powerpoint/2010/main" val="806543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F19ACE6-ACFA-F640-B81E-15CCDF4DAB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6EAB4D0-70C8-E944-B9FA-2BA2E75F3E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0BFC500-32B2-B040-B71F-10574D45DA5D}"/>
              </a:ext>
            </a:extLst>
          </p:cNvPr>
          <p:cNvSpPr>
            <a:spLocks noGrp="1" noChangeArrowheads="1"/>
          </p:cNvSpPr>
          <p:nvPr>
            <p:ph type="sldNum" sz="quarter" idx="12"/>
          </p:nvPr>
        </p:nvSpPr>
        <p:spPr>
          <a:ln/>
        </p:spPr>
        <p:txBody>
          <a:bodyPr/>
          <a:lstStyle>
            <a:lvl1pPr>
              <a:defRPr/>
            </a:lvl1pPr>
          </a:lstStyle>
          <a:p>
            <a:pPr>
              <a:defRPr/>
            </a:pPr>
            <a:fld id="{1DD94AFF-F83B-1744-B7F3-882E2641E60C}" type="slidenum">
              <a:rPr lang="en-US" altLang="en-US"/>
              <a:pPr>
                <a:defRPr/>
              </a:pPr>
              <a:t>‹#›</a:t>
            </a:fld>
            <a:endParaRPr lang="en-US" altLang="en-US"/>
          </a:p>
        </p:txBody>
      </p:sp>
    </p:spTree>
    <p:extLst>
      <p:ext uri="{BB962C8B-B14F-4D97-AF65-F5344CB8AC3E}">
        <p14:creationId xmlns:p14="http://schemas.microsoft.com/office/powerpoint/2010/main" val="136342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91D0C4F-3783-D64A-AF94-03FB5273E2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6E88A2A-4145-E642-929E-7125E06B12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71F9F2F-6720-5C48-A75B-0066FE47E1EC}"/>
              </a:ext>
            </a:extLst>
          </p:cNvPr>
          <p:cNvSpPr>
            <a:spLocks noGrp="1" noChangeArrowheads="1"/>
          </p:cNvSpPr>
          <p:nvPr>
            <p:ph type="sldNum" sz="quarter" idx="12"/>
          </p:nvPr>
        </p:nvSpPr>
        <p:spPr>
          <a:ln/>
        </p:spPr>
        <p:txBody>
          <a:bodyPr/>
          <a:lstStyle>
            <a:lvl1pPr>
              <a:defRPr/>
            </a:lvl1pPr>
          </a:lstStyle>
          <a:p>
            <a:pPr>
              <a:defRPr/>
            </a:pPr>
            <a:fld id="{1CD8A8F8-559F-B148-8757-E535063F250F}" type="slidenum">
              <a:rPr lang="en-US" altLang="en-US"/>
              <a:pPr>
                <a:defRPr/>
              </a:pPr>
              <a:t>‹#›</a:t>
            </a:fld>
            <a:endParaRPr lang="en-US" altLang="en-US"/>
          </a:p>
        </p:txBody>
      </p:sp>
    </p:spTree>
    <p:extLst>
      <p:ext uri="{BB962C8B-B14F-4D97-AF65-F5344CB8AC3E}">
        <p14:creationId xmlns:p14="http://schemas.microsoft.com/office/powerpoint/2010/main" val="383247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E1BFFA-B1FD-C34E-9B4E-44D775F522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029821-5E2C-0640-AE3E-49303B4FB6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074D13-659D-0E48-BE72-D5CC642E26D0}"/>
              </a:ext>
            </a:extLst>
          </p:cNvPr>
          <p:cNvSpPr>
            <a:spLocks noGrp="1" noChangeArrowheads="1"/>
          </p:cNvSpPr>
          <p:nvPr>
            <p:ph type="sldNum" sz="quarter" idx="12"/>
          </p:nvPr>
        </p:nvSpPr>
        <p:spPr>
          <a:ln/>
        </p:spPr>
        <p:txBody>
          <a:bodyPr/>
          <a:lstStyle>
            <a:lvl1pPr>
              <a:defRPr/>
            </a:lvl1pPr>
          </a:lstStyle>
          <a:p>
            <a:pPr>
              <a:defRPr/>
            </a:pPr>
            <a:fld id="{6AD29A27-506E-B749-ACA6-C08031908EB4}" type="slidenum">
              <a:rPr lang="en-US" altLang="en-US"/>
              <a:pPr>
                <a:defRPr/>
              </a:pPr>
              <a:t>‹#›</a:t>
            </a:fld>
            <a:endParaRPr lang="en-US" altLang="en-US"/>
          </a:p>
        </p:txBody>
      </p:sp>
    </p:spTree>
    <p:extLst>
      <p:ext uri="{BB962C8B-B14F-4D97-AF65-F5344CB8AC3E}">
        <p14:creationId xmlns:p14="http://schemas.microsoft.com/office/powerpoint/2010/main" val="2066744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1F460D-A161-6046-974E-4CE4C04BB2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B2DD78D-7A9F-514A-99B5-9CF3EB8B58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50B8E9-6B30-FB4E-A750-6D4D506C0158}"/>
              </a:ext>
            </a:extLst>
          </p:cNvPr>
          <p:cNvSpPr>
            <a:spLocks noGrp="1" noChangeArrowheads="1"/>
          </p:cNvSpPr>
          <p:nvPr>
            <p:ph type="sldNum" sz="quarter" idx="12"/>
          </p:nvPr>
        </p:nvSpPr>
        <p:spPr>
          <a:ln/>
        </p:spPr>
        <p:txBody>
          <a:bodyPr/>
          <a:lstStyle>
            <a:lvl1pPr>
              <a:defRPr/>
            </a:lvl1pPr>
          </a:lstStyle>
          <a:p>
            <a:pPr>
              <a:defRPr/>
            </a:pPr>
            <a:fld id="{2B27432B-90F0-2143-AA86-D7E87B2F98D9}" type="slidenum">
              <a:rPr lang="en-US" altLang="en-US"/>
              <a:pPr>
                <a:defRPr/>
              </a:pPr>
              <a:t>‹#›</a:t>
            </a:fld>
            <a:endParaRPr lang="en-US" altLang="en-US"/>
          </a:p>
        </p:txBody>
      </p:sp>
    </p:spTree>
    <p:extLst>
      <p:ext uri="{BB962C8B-B14F-4D97-AF65-F5344CB8AC3E}">
        <p14:creationId xmlns:p14="http://schemas.microsoft.com/office/powerpoint/2010/main" val="30118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0016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016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A79B622-AFFF-AD49-921A-648A52AC37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4935E95-1E94-A543-A2B1-99DBC75D44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2700209-9B38-394A-948F-8E19C6BE705A}"/>
              </a:ext>
            </a:extLst>
          </p:cNvPr>
          <p:cNvSpPr>
            <a:spLocks noGrp="1" noChangeArrowheads="1"/>
          </p:cNvSpPr>
          <p:nvPr>
            <p:ph type="sldNum" sz="quarter" idx="12"/>
          </p:nvPr>
        </p:nvSpPr>
        <p:spPr>
          <a:ln/>
        </p:spPr>
        <p:txBody>
          <a:bodyPr/>
          <a:lstStyle>
            <a:lvl1pPr>
              <a:defRPr/>
            </a:lvl1pPr>
          </a:lstStyle>
          <a:p>
            <a:pPr>
              <a:defRPr/>
            </a:pPr>
            <a:fld id="{CECB4988-0417-094B-9BD9-CE2DCCAB4CDB}" type="slidenum">
              <a:rPr lang="en-US" altLang="en-US"/>
              <a:pPr>
                <a:defRPr/>
              </a:pPr>
              <a:t>‹#›</a:t>
            </a:fld>
            <a:endParaRPr lang="en-US" altLang="en-US"/>
          </a:p>
        </p:txBody>
      </p:sp>
    </p:spTree>
    <p:extLst>
      <p:ext uri="{BB962C8B-B14F-4D97-AF65-F5344CB8AC3E}">
        <p14:creationId xmlns:p14="http://schemas.microsoft.com/office/powerpoint/2010/main" val="116214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4D6C161-C9CC-BA4C-8B95-BB230923AE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C7DA87FA-390C-354E-B638-9A4F8C3225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1B761DA9-462B-774C-B221-1601F8DCC946}"/>
              </a:ext>
            </a:extLst>
          </p:cNvPr>
          <p:cNvSpPr>
            <a:spLocks noGrp="1" noChangeArrowheads="1"/>
          </p:cNvSpPr>
          <p:nvPr>
            <p:ph type="sldNum" sz="quarter" idx="12"/>
          </p:nvPr>
        </p:nvSpPr>
        <p:spPr>
          <a:ln/>
        </p:spPr>
        <p:txBody>
          <a:bodyPr/>
          <a:lstStyle>
            <a:lvl1pPr>
              <a:defRPr/>
            </a:lvl1pPr>
          </a:lstStyle>
          <a:p>
            <a:pPr>
              <a:defRPr/>
            </a:pPr>
            <a:fld id="{3811C5B9-5673-6E47-A5C5-36377F2DEE75}" type="slidenum">
              <a:rPr lang="en-US" altLang="en-US"/>
              <a:pPr>
                <a:defRPr/>
              </a:pPr>
              <a:t>‹#›</a:t>
            </a:fld>
            <a:endParaRPr lang="en-US" altLang="en-US"/>
          </a:p>
        </p:txBody>
      </p:sp>
    </p:spTree>
    <p:extLst>
      <p:ext uri="{BB962C8B-B14F-4D97-AF65-F5344CB8AC3E}">
        <p14:creationId xmlns:p14="http://schemas.microsoft.com/office/powerpoint/2010/main" val="190654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7495816-64D4-ED45-B8B2-34B7443038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26E56CC5-AD1C-8A48-9B53-F9C06B4D15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31B41610-7470-284D-945F-C6C7142E667A}"/>
              </a:ext>
            </a:extLst>
          </p:cNvPr>
          <p:cNvSpPr>
            <a:spLocks noGrp="1" noChangeArrowheads="1"/>
          </p:cNvSpPr>
          <p:nvPr>
            <p:ph type="sldNum" sz="quarter" idx="12"/>
          </p:nvPr>
        </p:nvSpPr>
        <p:spPr>
          <a:ln/>
        </p:spPr>
        <p:txBody>
          <a:bodyPr/>
          <a:lstStyle>
            <a:lvl1pPr>
              <a:defRPr/>
            </a:lvl1pPr>
          </a:lstStyle>
          <a:p>
            <a:pPr>
              <a:defRPr/>
            </a:pPr>
            <a:fld id="{F8AD41E6-9A31-0843-A482-F693FAC95B99}" type="slidenum">
              <a:rPr lang="en-US" altLang="en-US"/>
              <a:pPr>
                <a:defRPr/>
              </a:pPr>
              <a:t>‹#›</a:t>
            </a:fld>
            <a:endParaRPr lang="en-US" altLang="en-US"/>
          </a:p>
        </p:txBody>
      </p:sp>
    </p:spTree>
    <p:extLst>
      <p:ext uri="{BB962C8B-B14F-4D97-AF65-F5344CB8AC3E}">
        <p14:creationId xmlns:p14="http://schemas.microsoft.com/office/powerpoint/2010/main" val="89912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4473EDE-E36E-934E-94AD-7BD8F7E93A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86EEF3AD-5022-5F4C-B23F-3FD16AEDEB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8271F25B-7D53-F843-A8D2-5ACC002CD7E6}"/>
              </a:ext>
            </a:extLst>
          </p:cNvPr>
          <p:cNvSpPr>
            <a:spLocks noGrp="1" noChangeArrowheads="1"/>
          </p:cNvSpPr>
          <p:nvPr>
            <p:ph type="sldNum" sz="quarter" idx="12"/>
          </p:nvPr>
        </p:nvSpPr>
        <p:spPr>
          <a:ln/>
        </p:spPr>
        <p:txBody>
          <a:bodyPr/>
          <a:lstStyle>
            <a:lvl1pPr>
              <a:defRPr/>
            </a:lvl1pPr>
          </a:lstStyle>
          <a:p>
            <a:pPr>
              <a:defRPr/>
            </a:pPr>
            <a:fld id="{A07B814B-3429-344E-8C1A-6E4DDAFC5082}" type="slidenum">
              <a:rPr lang="en-US" altLang="en-US"/>
              <a:pPr>
                <a:defRPr/>
              </a:pPr>
              <a:t>‹#›</a:t>
            </a:fld>
            <a:endParaRPr lang="en-US" altLang="en-US"/>
          </a:p>
        </p:txBody>
      </p:sp>
    </p:spTree>
    <p:extLst>
      <p:ext uri="{BB962C8B-B14F-4D97-AF65-F5344CB8AC3E}">
        <p14:creationId xmlns:p14="http://schemas.microsoft.com/office/powerpoint/2010/main" val="8640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55FF41BA-5FDB-1B4E-9F9D-D5F11E92E7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E0F9056-3CE5-1849-AB98-E909D23C2B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EBA9C4CC-B44D-7042-93CE-9A9B08968368}"/>
              </a:ext>
            </a:extLst>
          </p:cNvPr>
          <p:cNvSpPr>
            <a:spLocks noGrp="1" noChangeArrowheads="1"/>
          </p:cNvSpPr>
          <p:nvPr>
            <p:ph type="sldNum" sz="quarter" idx="12"/>
          </p:nvPr>
        </p:nvSpPr>
        <p:spPr>
          <a:ln/>
        </p:spPr>
        <p:txBody>
          <a:bodyPr/>
          <a:lstStyle>
            <a:lvl1pPr>
              <a:defRPr/>
            </a:lvl1pPr>
          </a:lstStyle>
          <a:p>
            <a:pPr>
              <a:defRPr/>
            </a:pPr>
            <a:fld id="{70AAFE5F-9DEB-7B48-BCE8-42380A921535}" type="slidenum">
              <a:rPr lang="en-US" altLang="en-US"/>
              <a:pPr>
                <a:defRPr/>
              </a:pPr>
              <a:t>‹#›</a:t>
            </a:fld>
            <a:endParaRPr lang="en-US" altLang="en-US"/>
          </a:p>
        </p:txBody>
      </p:sp>
    </p:spTree>
    <p:extLst>
      <p:ext uri="{BB962C8B-B14F-4D97-AF65-F5344CB8AC3E}">
        <p14:creationId xmlns:p14="http://schemas.microsoft.com/office/powerpoint/2010/main" val="160769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2B20BC5-D804-AB4B-BFED-FD35221AEA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22E14BF-2A79-3C45-9EBA-DC4418BDE3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3C30C223-EC34-A444-9042-0A38BA5E42C3}"/>
              </a:ext>
            </a:extLst>
          </p:cNvPr>
          <p:cNvSpPr>
            <a:spLocks noGrp="1" noChangeArrowheads="1"/>
          </p:cNvSpPr>
          <p:nvPr>
            <p:ph type="sldNum" sz="quarter" idx="12"/>
          </p:nvPr>
        </p:nvSpPr>
        <p:spPr>
          <a:ln/>
        </p:spPr>
        <p:txBody>
          <a:bodyPr/>
          <a:lstStyle>
            <a:lvl1pPr>
              <a:defRPr/>
            </a:lvl1pPr>
          </a:lstStyle>
          <a:p>
            <a:pPr>
              <a:defRPr/>
            </a:pPr>
            <a:fld id="{3DC7BED2-2C77-4947-A1B3-109BBFB7693D}" type="slidenum">
              <a:rPr lang="en-US" altLang="en-US"/>
              <a:pPr>
                <a:defRPr/>
              </a:pPr>
              <a:t>‹#›</a:t>
            </a:fld>
            <a:endParaRPr lang="en-US" altLang="en-US"/>
          </a:p>
        </p:txBody>
      </p:sp>
    </p:spTree>
    <p:extLst>
      <p:ext uri="{BB962C8B-B14F-4D97-AF65-F5344CB8AC3E}">
        <p14:creationId xmlns:p14="http://schemas.microsoft.com/office/powerpoint/2010/main" val="64163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LC062 Police Generic PP-2">
            <a:extLst>
              <a:ext uri="{FF2B5EF4-FFF2-40B4-BE49-F238E27FC236}">
                <a16:creationId xmlns:a16="http://schemas.microsoft.com/office/drawing/2014/main" id="{8526D788-542E-454C-B89E-D69F0620CB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3">
            <a:extLst>
              <a:ext uri="{FF2B5EF4-FFF2-40B4-BE49-F238E27FC236}">
                <a16:creationId xmlns:a16="http://schemas.microsoft.com/office/drawing/2014/main" id="{AA7B1913-1962-F24D-8283-29B706869091}"/>
              </a:ext>
            </a:extLst>
          </p:cNvPr>
          <p:cNvGraphicFramePr>
            <a:graphicFrameLocks noChangeAspect="1"/>
          </p:cNvGraphicFramePr>
          <p:nvPr/>
        </p:nvGraphicFramePr>
        <p:xfrm>
          <a:off x="1270000" y="1143000"/>
          <a:ext cx="6630988" cy="4954588"/>
        </p:xfrm>
        <a:graphic>
          <a:graphicData uri="http://schemas.openxmlformats.org/presentationml/2006/ole">
            <mc:AlternateContent xmlns:mc="http://schemas.openxmlformats.org/markup-compatibility/2006">
              <mc:Choice xmlns:v="urn:schemas-microsoft-com:vml" Requires="v">
                <p:oleObj spid="_x0000_s1059" name="Bitmap Image" r:id="rId16" imgW="3752850" imgH="2857500" progId="Paint.Picture">
                  <p:embed/>
                </p:oleObj>
              </mc:Choice>
              <mc:Fallback>
                <p:oleObj name="Bitmap Image" r:id="rId16" imgW="3752850" imgH="2857500" progId="Paint.Picture">
                  <p:embed/>
                  <p:pic>
                    <p:nvPicPr>
                      <p:cNvPr id="0" name="Object 3"/>
                      <p:cNvPicPr>
                        <a:picLocks noChangeAspect="1" noChangeArrowheads="1"/>
                      </p:cNvPicPr>
                      <p:nvPr/>
                    </p:nvPicPr>
                    <p:blipFill>
                      <a:blip r:embed="rId17">
                        <a:lum bright="80000" contrast="-76000"/>
                        <a:extLst>
                          <a:ext uri="{28A0092B-C50C-407E-A947-70E740481C1C}">
                            <a14:useLocalDpi xmlns:a14="http://schemas.microsoft.com/office/drawing/2010/main" val="0"/>
                          </a:ext>
                        </a:extLst>
                      </a:blip>
                      <a:srcRect/>
                      <a:stretch>
                        <a:fillRect/>
                      </a:stretch>
                    </p:blipFill>
                    <p:spPr bwMode="auto">
                      <a:xfrm>
                        <a:off x="1270000" y="1143000"/>
                        <a:ext cx="6630988"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a:extLst>
              <a:ext uri="{FF2B5EF4-FFF2-40B4-BE49-F238E27FC236}">
                <a16:creationId xmlns:a16="http://schemas.microsoft.com/office/drawing/2014/main" id="{225BEE3F-1899-264B-931B-622530CD57CB}"/>
              </a:ext>
            </a:extLst>
          </p:cNvPr>
          <p:cNvSpPr>
            <a:spLocks noGrp="1" noChangeArrowheads="1"/>
          </p:cNvSpPr>
          <p:nvPr>
            <p:ph type="title"/>
          </p:nvPr>
        </p:nvSpPr>
        <p:spPr bwMode="auto">
          <a:xfrm>
            <a:off x="685800" y="-2698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5" rIns="91428" bIns="45715" numCol="1" anchor="ctr"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66F9BF72-FFA1-9C42-B956-8B1F66995509}"/>
              </a:ext>
            </a:extLst>
          </p:cNvPr>
          <p:cNvSpPr>
            <a:spLocks noGrp="1" noChangeArrowheads="1"/>
          </p:cNvSpPr>
          <p:nvPr>
            <p:ph type="body" idx="1"/>
          </p:nvPr>
        </p:nvSpPr>
        <p:spPr bwMode="auto">
          <a:xfrm>
            <a:off x="685800" y="130016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5" rIns="91428"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26" name="Rectangle 6">
            <a:extLst>
              <a:ext uri="{FF2B5EF4-FFF2-40B4-BE49-F238E27FC236}">
                <a16:creationId xmlns:a16="http://schemas.microsoft.com/office/drawing/2014/main" id="{F9EEFE9F-371E-204B-933F-8347ADF0B83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defRPr sz="1400">
                <a:latin typeface="+mn-lt"/>
                <a:ea typeface="+mn-ea"/>
              </a:defRPr>
            </a:lvl1pPr>
          </a:lstStyle>
          <a:p>
            <a:pPr>
              <a:defRPr/>
            </a:pPr>
            <a:endParaRPr lang="en-US" altLang="en-US"/>
          </a:p>
        </p:txBody>
      </p:sp>
      <p:sp>
        <p:nvSpPr>
          <p:cNvPr id="235527" name="Rectangle 7">
            <a:extLst>
              <a:ext uri="{FF2B5EF4-FFF2-40B4-BE49-F238E27FC236}">
                <a16:creationId xmlns:a16="http://schemas.microsoft.com/office/drawing/2014/main" id="{7B0075B4-511D-9949-8CEA-323BB609BFB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lgn="ctr">
              <a:defRPr sz="1400">
                <a:latin typeface="+mn-lt"/>
                <a:ea typeface="+mn-ea"/>
              </a:defRPr>
            </a:lvl1pPr>
          </a:lstStyle>
          <a:p>
            <a:pPr>
              <a:defRPr/>
            </a:pPr>
            <a:endParaRPr lang="en-US" altLang="en-US"/>
          </a:p>
        </p:txBody>
      </p:sp>
      <p:sp>
        <p:nvSpPr>
          <p:cNvPr id="235528" name="Rectangle 8">
            <a:extLst>
              <a:ext uri="{FF2B5EF4-FFF2-40B4-BE49-F238E27FC236}">
                <a16:creationId xmlns:a16="http://schemas.microsoft.com/office/drawing/2014/main" id="{59984FEF-B6BC-CA47-9DEA-8D7BD8A4CEDB}"/>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a:defRPr sz="1400">
                <a:latin typeface="+mn-lt"/>
                <a:ea typeface="+mn-ea"/>
              </a:defRPr>
            </a:lvl1pPr>
          </a:lstStyle>
          <a:p>
            <a:pPr>
              <a:defRPr/>
            </a:pPr>
            <a:fld id="{1998637C-7C5C-2D4E-9E33-EDDFCE901232}" type="slidenum">
              <a:rPr lang="en-US" altLang="en-US"/>
              <a:pPr>
                <a:defRPr/>
              </a:pPr>
              <a:t>‹#›</a:t>
            </a:fld>
            <a:endParaRPr lang="en-US" altLang="en-US"/>
          </a:p>
        </p:txBody>
      </p:sp>
      <p:pic>
        <p:nvPicPr>
          <p:cNvPr id="1033" name="Picture 9" descr="PLC062 Police Generic PP-2">
            <a:extLst>
              <a:ext uri="{FF2B5EF4-FFF2-40B4-BE49-F238E27FC236}">
                <a16:creationId xmlns:a16="http://schemas.microsoft.com/office/drawing/2014/main" id="{93E18728-CC76-F64D-AF70-11C93421E10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6"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Helvetica" pitchFamily="2" charset="0"/>
          <a:ea typeface="Osaka" pitchFamily="1" charset="-128"/>
        </a:defRPr>
      </a:lvl2pPr>
      <a:lvl3pPr algn="l" rtl="0" eaLnBrk="0" fontAlgn="base" hangingPunct="0">
        <a:spcBef>
          <a:spcPct val="0"/>
        </a:spcBef>
        <a:spcAft>
          <a:spcPct val="0"/>
        </a:spcAft>
        <a:defRPr sz="4000">
          <a:solidFill>
            <a:schemeClr val="bg1"/>
          </a:solidFill>
          <a:latin typeface="Helvetica" pitchFamily="2" charset="0"/>
          <a:ea typeface="Osaka" pitchFamily="1" charset="-128"/>
        </a:defRPr>
      </a:lvl3pPr>
      <a:lvl4pPr algn="l" rtl="0" eaLnBrk="0" fontAlgn="base" hangingPunct="0">
        <a:spcBef>
          <a:spcPct val="0"/>
        </a:spcBef>
        <a:spcAft>
          <a:spcPct val="0"/>
        </a:spcAft>
        <a:defRPr sz="4000">
          <a:solidFill>
            <a:schemeClr val="bg1"/>
          </a:solidFill>
          <a:latin typeface="Helvetica" pitchFamily="2" charset="0"/>
          <a:ea typeface="Osaka" pitchFamily="1" charset="-128"/>
        </a:defRPr>
      </a:lvl4pPr>
      <a:lvl5pPr algn="l" rtl="0" eaLnBrk="0" fontAlgn="base" hangingPunct="0">
        <a:spcBef>
          <a:spcPct val="0"/>
        </a:spcBef>
        <a:spcAft>
          <a:spcPct val="0"/>
        </a:spcAft>
        <a:defRPr sz="4000">
          <a:solidFill>
            <a:schemeClr val="bg1"/>
          </a:solidFill>
          <a:latin typeface="Helvetica" pitchFamily="2" charset="0"/>
          <a:ea typeface="Osaka" pitchFamily="1" charset="-128"/>
        </a:defRPr>
      </a:lvl5pPr>
      <a:lvl6pPr marL="457200" algn="l" rtl="0" fontAlgn="base">
        <a:spcBef>
          <a:spcPct val="0"/>
        </a:spcBef>
        <a:spcAft>
          <a:spcPct val="0"/>
        </a:spcAft>
        <a:defRPr sz="4000">
          <a:solidFill>
            <a:schemeClr val="bg1"/>
          </a:solidFill>
          <a:latin typeface="Helvetica" pitchFamily="2" charset="0"/>
          <a:ea typeface="Osaka" pitchFamily="1" charset="-128"/>
        </a:defRPr>
      </a:lvl6pPr>
      <a:lvl7pPr marL="914400" algn="l" rtl="0" fontAlgn="base">
        <a:spcBef>
          <a:spcPct val="0"/>
        </a:spcBef>
        <a:spcAft>
          <a:spcPct val="0"/>
        </a:spcAft>
        <a:defRPr sz="4000">
          <a:solidFill>
            <a:schemeClr val="bg1"/>
          </a:solidFill>
          <a:latin typeface="Helvetica" pitchFamily="2" charset="0"/>
          <a:ea typeface="Osaka" pitchFamily="1" charset="-128"/>
        </a:defRPr>
      </a:lvl7pPr>
      <a:lvl8pPr marL="1371600" algn="l" rtl="0" fontAlgn="base">
        <a:spcBef>
          <a:spcPct val="0"/>
        </a:spcBef>
        <a:spcAft>
          <a:spcPct val="0"/>
        </a:spcAft>
        <a:defRPr sz="4000">
          <a:solidFill>
            <a:schemeClr val="bg1"/>
          </a:solidFill>
          <a:latin typeface="Helvetica" pitchFamily="2" charset="0"/>
          <a:ea typeface="Osaka" pitchFamily="1" charset="-128"/>
        </a:defRPr>
      </a:lvl8pPr>
      <a:lvl9pPr marL="1828800" algn="l" rtl="0" fontAlgn="base">
        <a:spcBef>
          <a:spcPct val="0"/>
        </a:spcBef>
        <a:spcAft>
          <a:spcPct val="0"/>
        </a:spcAft>
        <a:defRPr sz="4000">
          <a:solidFill>
            <a:schemeClr val="bg1"/>
          </a:solidFill>
          <a:latin typeface="Helvetica" pitchFamily="2" charset="0"/>
          <a:ea typeface="Osaka" pitchFamily="1" charset="-128"/>
        </a:defRPr>
      </a:lvl9pPr>
    </p:titleStyle>
    <p:bodyStyle>
      <a:lvl1pPr marL="342900" indent="-342900" algn="l" rtl="0" eaLnBrk="0" fontAlgn="base" hangingPunct="0">
        <a:spcBef>
          <a:spcPct val="20000"/>
        </a:spcBef>
        <a:spcAft>
          <a:spcPct val="0"/>
        </a:spcAft>
        <a:buClr>
          <a:srgbClr val="E62528"/>
        </a:buClr>
        <a:buSzPct val="80000"/>
        <a:buFont typeface="Wingdings" pitchFamily="2" charset="2"/>
        <a:buChar char="§"/>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lr>
          <a:srgbClr val="6A7097"/>
        </a:buClr>
        <a:buSzPct val="60000"/>
        <a:buFont typeface="Wingdings" pitchFamily="2" charset="2"/>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lr>
          <a:srgbClr val="E62528"/>
        </a:buClr>
        <a:buSzPct val="60000"/>
        <a:buFont typeface="Times" pitchFamily="2"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lr>
          <a:srgbClr val="B0BDE3"/>
        </a:buClr>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39886A0-402F-FA4D-BD17-40A26A3D87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B4995F6F-5039-F24F-85B7-787CF4CE29F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2932" name="Rectangle 4">
            <a:extLst>
              <a:ext uri="{FF2B5EF4-FFF2-40B4-BE49-F238E27FC236}">
                <a16:creationId xmlns:a16="http://schemas.microsoft.com/office/drawing/2014/main" id="{51B95835-F1E6-244E-AE6D-451A77E9353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en-US"/>
          </a:p>
        </p:txBody>
      </p:sp>
      <p:sp>
        <p:nvSpPr>
          <p:cNvPr id="252933" name="Rectangle 5">
            <a:extLst>
              <a:ext uri="{FF2B5EF4-FFF2-40B4-BE49-F238E27FC236}">
                <a16:creationId xmlns:a16="http://schemas.microsoft.com/office/drawing/2014/main" id="{CB27260F-AEFA-D341-B269-B200C248741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en-US"/>
          </a:p>
        </p:txBody>
      </p:sp>
      <p:sp>
        <p:nvSpPr>
          <p:cNvPr id="252934" name="Rectangle 6">
            <a:extLst>
              <a:ext uri="{FF2B5EF4-FFF2-40B4-BE49-F238E27FC236}">
                <a16:creationId xmlns:a16="http://schemas.microsoft.com/office/drawing/2014/main" id="{9E6AB011-8142-5642-938E-C2F522D9BAE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CC60FF78-B7F4-E843-A005-67F227563B9D}" type="slidenum">
              <a:rPr lang="en-US" altLang="en-US"/>
              <a:pPr>
                <a:defRPr/>
              </a:pPr>
              <a:t>‹#›</a:t>
            </a:fld>
            <a:endParaRPr lang="en-US" altLang="en-US"/>
          </a:p>
        </p:txBody>
      </p:sp>
      <p:pic>
        <p:nvPicPr>
          <p:cNvPr id="14343" name="Picture 7" descr="NZ Police Logo">
            <a:extLst>
              <a:ext uri="{FF2B5EF4-FFF2-40B4-BE49-F238E27FC236}">
                <a16:creationId xmlns:a16="http://schemas.microsoft.com/office/drawing/2014/main" id="{23D7F983-18A1-9144-A663-967624349E6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56325" y="260350"/>
            <a:ext cx="25939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9A07AA-F399-C340-95AD-36D3A59C9F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9BBDD76E-673C-1D4F-B8E6-83D1765FB0A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0884" name="Rectangle 4">
            <a:extLst>
              <a:ext uri="{FF2B5EF4-FFF2-40B4-BE49-F238E27FC236}">
                <a16:creationId xmlns:a16="http://schemas.microsoft.com/office/drawing/2014/main" id="{DC208C97-874E-0846-8697-44BE4F9B30D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en-US"/>
          </a:p>
        </p:txBody>
      </p:sp>
      <p:sp>
        <p:nvSpPr>
          <p:cNvPr id="250885" name="Rectangle 5">
            <a:extLst>
              <a:ext uri="{FF2B5EF4-FFF2-40B4-BE49-F238E27FC236}">
                <a16:creationId xmlns:a16="http://schemas.microsoft.com/office/drawing/2014/main" id="{B0109A67-9817-7B4E-BFB7-255033531B4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en-US"/>
          </a:p>
        </p:txBody>
      </p:sp>
      <p:sp>
        <p:nvSpPr>
          <p:cNvPr id="250886" name="Rectangle 6">
            <a:extLst>
              <a:ext uri="{FF2B5EF4-FFF2-40B4-BE49-F238E27FC236}">
                <a16:creationId xmlns:a16="http://schemas.microsoft.com/office/drawing/2014/main" id="{5CF98286-7CE9-A846-846F-A02BCD27D5C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BCF44393-50DB-E649-A0B9-63E3EC8F4B49}" type="slidenum">
              <a:rPr lang="en-US" altLang="en-US"/>
              <a:pPr>
                <a:defRPr/>
              </a:pPr>
              <a:t>‹#›</a:t>
            </a:fld>
            <a:endParaRPr lang="en-US" altLang="en-US"/>
          </a:p>
        </p:txBody>
      </p:sp>
      <p:pic>
        <p:nvPicPr>
          <p:cNvPr id="26631" name="Picture 7" descr="NZ Police Logo">
            <a:extLst>
              <a:ext uri="{FF2B5EF4-FFF2-40B4-BE49-F238E27FC236}">
                <a16:creationId xmlns:a16="http://schemas.microsoft.com/office/drawing/2014/main" id="{D7A4CCE8-E519-2646-B862-8149AE93F37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56325" y="260350"/>
            <a:ext cx="25939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0000"/>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67565AE-48AE-824E-AD5B-F38D0233F037}"/>
              </a:ext>
            </a:extLst>
          </p:cNvPr>
          <p:cNvSpPr>
            <a:spLocks noGrp="1" noChangeArrowheads="1"/>
          </p:cNvSpPr>
          <p:nvPr>
            <p:ph type="ctrTitle"/>
          </p:nvPr>
        </p:nvSpPr>
        <p:spPr>
          <a:xfrm>
            <a:off x="2484438" y="476250"/>
            <a:ext cx="5975350" cy="1101725"/>
          </a:xfrm>
        </p:spPr>
        <p:txBody>
          <a:bodyPr/>
          <a:lstStyle/>
          <a:p>
            <a:pPr eaLnBrk="1" hangingPunct="1"/>
            <a:r>
              <a:rPr lang="en-NZ" altLang="en-US" b="1"/>
              <a:t>Important note</a:t>
            </a:r>
            <a:endParaRPr lang="en-US" altLang="en-US" b="1"/>
          </a:p>
        </p:txBody>
      </p:sp>
      <p:pic>
        <p:nvPicPr>
          <p:cNvPr id="39939" name="Picture 4" descr="J0293236">
            <a:extLst>
              <a:ext uri="{FF2B5EF4-FFF2-40B4-BE49-F238E27FC236}">
                <a16:creationId xmlns:a16="http://schemas.microsoft.com/office/drawing/2014/main" id="{D4825BE3-EE4D-9F42-862B-96E51C2EB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15652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a:extLst>
              <a:ext uri="{FF2B5EF4-FFF2-40B4-BE49-F238E27FC236}">
                <a16:creationId xmlns:a16="http://schemas.microsoft.com/office/drawing/2014/main" id="{F7B51C8F-600E-3746-BBA4-F491E79CF741}"/>
              </a:ext>
            </a:extLst>
          </p:cNvPr>
          <p:cNvSpPr txBox="1">
            <a:spLocks noChangeArrowheads="1"/>
          </p:cNvSpPr>
          <p:nvPr/>
        </p:nvSpPr>
        <p:spPr bwMode="auto">
          <a:xfrm>
            <a:off x="306388" y="1916113"/>
            <a:ext cx="853122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90000"/>
              </a:lnSpc>
              <a:buFont typeface="Wingdings" pitchFamily="2" charset="2"/>
              <a:buNone/>
            </a:pPr>
            <a:r>
              <a:rPr lang="en-NZ" altLang="en-US">
                <a:solidFill>
                  <a:schemeClr val="bg1"/>
                </a:solidFill>
              </a:rPr>
              <a:t>This PowerPoint is only a starting point, not a finished product. </a:t>
            </a:r>
          </a:p>
          <a:p>
            <a:pPr eaLnBrk="1" hangingPunct="1">
              <a:lnSpc>
                <a:spcPct val="90000"/>
              </a:lnSpc>
              <a:buFont typeface="Wingdings" pitchFamily="2" charset="2"/>
              <a:buNone/>
            </a:pPr>
            <a:endParaRPr lang="en-NZ" altLang="en-US">
              <a:solidFill>
                <a:schemeClr val="bg1"/>
              </a:solidFill>
            </a:endParaRPr>
          </a:p>
          <a:p>
            <a:pPr eaLnBrk="1" hangingPunct="1">
              <a:lnSpc>
                <a:spcPct val="90000"/>
              </a:lnSpc>
              <a:buFont typeface="Wingdings" pitchFamily="2" charset="2"/>
              <a:buNone/>
            </a:pPr>
            <a:r>
              <a:rPr lang="en-NZ" altLang="en-US">
                <a:solidFill>
                  <a:schemeClr val="bg1"/>
                </a:solidFill>
              </a:rPr>
              <a:t>Make a copy and adapt it as you need for your  workshop with teachers.  </a:t>
            </a:r>
          </a:p>
          <a:p>
            <a:pPr eaLnBrk="1" hangingPunct="1">
              <a:lnSpc>
                <a:spcPct val="90000"/>
              </a:lnSpc>
              <a:buFont typeface="Wingdings" pitchFamily="2" charset="2"/>
              <a:buNone/>
            </a:pPr>
            <a:endParaRPr lang="en-NZ" altLang="en-US">
              <a:solidFill>
                <a:schemeClr val="bg1"/>
              </a:solidFill>
            </a:endParaRPr>
          </a:p>
          <a:p>
            <a:pPr eaLnBrk="1" hangingPunct="1">
              <a:lnSpc>
                <a:spcPct val="90000"/>
              </a:lnSpc>
              <a:buFont typeface="Wingdings" pitchFamily="2" charset="2"/>
              <a:buNone/>
            </a:pPr>
            <a:r>
              <a:rPr lang="en-NZ" altLang="en-US">
                <a:solidFill>
                  <a:schemeClr val="bg1"/>
                </a:solidFill>
              </a:rPr>
              <a:t>There are presentation notes on each slide’s </a:t>
            </a:r>
            <a:r>
              <a:rPr lang="en-NZ" altLang="en-US" b="1">
                <a:solidFill>
                  <a:schemeClr val="bg1"/>
                </a:solidFill>
              </a:rPr>
              <a:t>Notes page</a:t>
            </a:r>
            <a:r>
              <a:rPr lang="en-NZ" altLang="en-US">
                <a:solidFill>
                  <a:schemeClr val="bg1"/>
                </a:solidFill>
              </a:rPr>
              <a:t> to help you.</a:t>
            </a:r>
            <a:endParaRPr lang="en-US"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FC09DD02-6CEE-7249-9998-38C1CBE1996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41C35ABE-A9DA-E047-9D98-A112FB38D2D1}" type="slidenum">
              <a:rPr lang="en-US" altLang="en-US" sz="1400" smtClean="0">
                <a:solidFill>
                  <a:schemeClr val="tx1"/>
                </a:solidFill>
                <a:latin typeface="Arial" panose="020B0604020202020204" pitchFamily="34" charset="0"/>
              </a:rPr>
              <a:pPr>
                <a:spcBef>
                  <a:spcPct val="0"/>
                </a:spcBef>
                <a:buClrTx/>
                <a:buSzTx/>
                <a:buFontTx/>
                <a:buNone/>
              </a:pPr>
              <a:t>10</a:t>
            </a:fld>
            <a:endParaRPr lang="en-US" altLang="en-US" sz="1400">
              <a:solidFill>
                <a:schemeClr val="tx1"/>
              </a:solidFill>
              <a:latin typeface="Arial" panose="020B0604020202020204" pitchFamily="34" charset="0"/>
            </a:endParaRPr>
          </a:p>
        </p:txBody>
      </p:sp>
      <p:sp>
        <p:nvSpPr>
          <p:cNvPr id="68610" name="Rectangle 2">
            <a:extLst>
              <a:ext uri="{FF2B5EF4-FFF2-40B4-BE49-F238E27FC236}">
                <a16:creationId xmlns:a16="http://schemas.microsoft.com/office/drawing/2014/main" id="{627C4F7C-E783-B949-86CA-455293C97A8A}"/>
              </a:ext>
            </a:extLst>
          </p:cNvPr>
          <p:cNvSpPr>
            <a:spLocks noGrp="1" noChangeArrowheads="1"/>
          </p:cNvSpPr>
          <p:nvPr>
            <p:ph type="ctrTitle"/>
          </p:nvPr>
        </p:nvSpPr>
        <p:spPr>
          <a:xfrm>
            <a:off x="755650" y="2687638"/>
            <a:ext cx="7289800" cy="1101725"/>
          </a:xfrm>
        </p:spPr>
        <p:txBody>
          <a:bodyPr/>
          <a:lstStyle/>
          <a:p>
            <a:pPr eaLnBrk="1" hangingPunct="1"/>
            <a:br>
              <a:rPr lang="en-NZ" altLang="en-US" sz="3600"/>
            </a:br>
            <a:br>
              <a:rPr lang="en-NZ" altLang="en-US" sz="3600"/>
            </a:br>
            <a:r>
              <a:rPr lang="en-NZ" altLang="en-US" sz="3600" b="1"/>
              <a:t>Overview of the teaching programmes</a:t>
            </a:r>
            <a:br>
              <a:rPr lang="en-NZ" altLang="en-US" sz="3600" i="1">
                <a:solidFill>
                  <a:srgbClr val="CC0000"/>
                </a:solidFill>
              </a:rPr>
            </a:br>
            <a:endParaRPr lang="en-US" altLang="en-US" sz="3600" i="1">
              <a:solidFill>
                <a:srgbClr val="CC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EE24AD-DC09-214F-874A-3BC3B73A9DD4}"/>
              </a:ext>
            </a:extLst>
          </p:cNvPr>
          <p:cNvSpPr>
            <a:spLocks noGrp="1"/>
          </p:cNvSpPr>
          <p:nvPr>
            <p:ph type="sldNum" sz="quarter" idx="12"/>
          </p:nvPr>
        </p:nvSpPr>
        <p:spPr/>
        <p:txBody>
          <a:bodyPr/>
          <a:lstStyle/>
          <a:p>
            <a:pPr>
              <a:defRPr/>
            </a:pPr>
            <a:fld id="{71ED5EAD-2DC1-C747-AF09-30EB308260A1}" type="slidenum">
              <a:rPr lang="en-US" altLang="en-US"/>
              <a:pPr>
                <a:defRPr/>
              </a:pPr>
              <a:t>11</a:t>
            </a:fld>
            <a:endParaRPr lang="en-US" altLang="en-US"/>
          </a:p>
        </p:txBody>
      </p:sp>
      <p:sp>
        <p:nvSpPr>
          <p:cNvPr id="70658" name="Rectangle 2">
            <a:extLst>
              <a:ext uri="{FF2B5EF4-FFF2-40B4-BE49-F238E27FC236}">
                <a16:creationId xmlns:a16="http://schemas.microsoft.com/office/drawing/2014/main" id="{666645B3-77B1-5A4D-BE75-17642A175675}"/>
              </a:ext>
            </a:extLst>
          </p:cNvPr>
          <p:cNvSpPr>
            <a:spLocks noGrp="1" noChangeArrowheads="1"/>
          </p:cNvSpPr>
          <p:nvPr>
            <p:ph type="title" idx="4294967295"/>
          </p:nvPr>
        </p:nvSpPr>
        <p:spPr>
          <a:xfrm>
            <a:off x="582613" y="71438"/>
            <a:ext cx="6121400" cy="1143000"/>
          </a:xfrm>
        </p:spPr>
        <p:txBody>
          <a:bodyPr lIns="91440" tIns="45720" rIns="91440" bIns="45720"/>
          <a:lstStyle/>
          <a:p>
            <a:pPr eaLnBrk="1" hangingPunct="1"/>
            <a:r>
              <a:rPr lang="en-NZ" altLang="en-US" sz="3600"/>
              <a:t>Children learn</a:t>
            </a:r>
            <a:endParaRPr lang="en-US" altLang="en-US" sz="3600"/>
          </a:p>
        </p:txBody>
      </p:sp>
      <p:sp>
        <p:nvSpPr>
          <p:cNvPr id="70659" name="Rectangle 3">
            <a:extLst>
              <a:ext uri="{FF2B5EF4-FFF2-40B4-BE49-F238E27FC236}">
                <a16:creationId xmlns:a16="http://schemas.microsoft.com/office/drawing/2014/main" id="{38DEE69A-A6BD-3942-A1C7-7F4FCD3FE1C9}"/>
              </a:ext>
            </a:extLst>
          </p:cNvPr>
          <p:cNvSpPr>
            <a:spLocks noGrp="1" noChangeArrowheads="1"/>
          </p:cNvSpPr>
          <p:nvPr>
            <p:ph type="body" idx="4294967295"/>
          </p:nvPr>
        </p:nvSpPr>
        <p:spPr>
          <a:xfrm>
            <a:off x="611188" y="1444625"/>
            <a:ext cx="7772400" cy="4576763"/>
          </a:xfrm>
        </p:spPr>
        <p:txBody>
          <a:bodyPr lIns="91440" tIns="45720" rIns="91440" bIns="45720"/>
          <a:lstStyle/>
          <a:p>
            <a:pPr>
              <a:lnSpc>
                <a:spcPct val="114000"/>
              </a:lnSpc>
              <a:spcBef>
                <a:spcPts val="1272"/>
              </a:spcBef>
              <a:defRPr/>
            </a:pPr>
            <a:r>
              <a:rPr lang="en-NZ" sz="2800" dirty="0"/>
              <a:t>to work out when their safety is at risk </a:t>
            </a:r>
          </a:p>
          <a:p>
            <a:pPr>
              <a:lnSpc>
                <a:spcPct val="114000"/>
              </a:lnSpc>
              <a:spcBef>
                <a:spcPts val="1272"/>
              </a:spcBef>
              <a:defRPr/>
            </a:pPr>
            <a:r>
              <a:rPr lang="en-NZ" sz="2800" dirty="0"/>
              <a:t>how to keep safe when they meet and mix with other people</a:t>
            </a:r>
          </a:p>
          <a:p>
            <a:pPr>
              <a:lnSpc>
                <a:spcPct val="114000"/>
              </a:lnSpc>
              <a:spcBef>
                <a:spcPts val="1272"/>
              </a:spcBef>
              <a:defRPr/>
            </a:pPr>
            <a:r>
              <a:rPr lang="en-NZ" sz="2800" dirty="0"/>
              <a:t>who and how to ask for help</a:t>
            </a:r>
          </a:p>
          <a:p>
            <a:pPr>
              <a:lnSpc>
                <a:spcPct val="114000"/>
              </a:lnSpc>
              <a:spcBef>
                <a:spcPts val="1272"/>
              </a:spcBef>
              <a:defRPr/>
            </a:pPr>
            <a:r>
              <a:rPr lang="en-NZ" sz="2800" dirty="0"/>
              <a:t>to go on asking for help until someone does something</a:t>
            </a:r>
          </a:p>
          <a:p>
            <a:pPr>
              <a:lnSpc>
                <a:spcPct val="114000"/>
              </a:lnSpc>
              <a:spcBef>
                <a:spcPts val="1272"/>
              </a:spcBef>
              <a:defRPr/>
            </a:pPr>
            <a:r>
              <a:rPr lang="en-NZ" sz="2800" dirty="0"/>
              <a:t>to make and follow safety rules.</a:t>
            </a:r>
          </a:p>
          <a:p>
            <a:pPr marL="447675" indent="-447675" eaLnBrk="1" hangingPunct="1">
              <a:defRPr/>
            </a:pPr>
            <a:endParaRPr lang="en-NZ"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1A717D5-9144-D845-AEFE-E9DAC039FD17}"/>
              </a:ext>
            </a:extLst>
          </p:cNvPr>
          <p:cNvSpPr>
            <a:spLocks noGrp="1"/>
          </p:cNvSpPr>
          <p:nvPr>
            <p:ph type="sldNum" sz="quarter" idx="12"/>
          </p:nvPr>
        </p:nvSpPr>
        <p:spPr/>
        <p:txBody>
          <a:bodyPr/>
          <a:lstStyle/>
          <a:p>
            <a:pPr>
              <a:defRPr/>
            </a:pPr>
            <a:fld id="{DEE197F6-4BDA-E44B-B2DC-493BEC9DCEB6}" type="slidenum">
              <a:rPr lang="en-US" altLang="en-US"/>
              <a:pPr>
                <a:defRPr/>
              </a:pPr>
              <a:t>12</a:t>
            </a:fld>
            <a:endParaRPr lang="en-US" altLang="en-US"/>
          </a:p>
        </p:txBody>
      </p:sp>
      <p:sp>
        <p:nvSpPr>
          <p:cNvPr id="72706" name="Rectangle 2">
            <a:extLst>
              <a:ext uri="{FF2B5EF4-FFF2-40B4-BE49-F238E27FC236}">
                <a16:creationId xmlns:a16="http://schemas.microsoft.com/office/drawing/2014/main" id="{5CAA1DB2-02A1-E449-B791-582D4A4FBF38}"/>
              </a:ext>
            </a:extLst>
          </p:cNvPr>
          <p:cNvSpPr>
            <a:spLocks noGrp="1" noChangeArrowheads="1"/>
          </p:cNvSpPr>
          <p:nvPr>
            <p:ph type="title" idx="4294967295"/>
          </p:nvPr>
        </p:nvSpPr>
        <p:spPr>
          <a:xfrm>
            <a:off x="582613" y="71438"/>
            <a:ext cx="6121400" cy="1143000"/>
          </a:xfrm>
        </p:spPr>
        <p:txBody>
          <a:bodyPr lIns="91440" tIns="45720" rIns="91440" bIns="45720"/>
          <a:lstStyle/>
          <a:p>
            <a:pPr eaLnBrk="1" hangingPunct="1"/>
            <a:r>
              <a:rPr lang="en-NZ" altLang="en-US" sz="3600"/>
              <a:t>Education links</a:t>
            </a:r>
            <a:endParaRPr lang="en-US" altLang="en-US" sz="3600"/>
          </a:p>
        </p:txBody>
      </p:sp>
      <p:sp>
        <p:nvSpPr>
          <p:cNvPr id="70659" name="Rectangle 3">
            <a:extLst>
              <a:ext uri="{FF2B5EF4-FFF2-40B4-BE49-F238E27FC236}">
                <a16:creationId xmlns:a16="http://schemas.microsoft.com/office/drawing/2014/main" id="{BF65AEEF-9AE2-5349-8785-C5F5ACCB16D2}"/>
              </a:ext>
            </a:extLst>
          </p:cNvPr>
          <p:cNvSpPr>
            <a:spLocks noGrp="1" noChangeArrowheads="1"/>
          </p:cNvSpPr>
          <p:nvPr>
            <p:ph type="body" idx="4294967295"/>
          </p:nvPr>
        </p:nvSpPr>
        <p:spPr>
          <a:xfrm>
            <a:off x="611188" y="1589088"/>
            <a:ext cx="7772400" cy="4576762"/>
          </a:xfrm>
        </p:spPr>
        <p:txBody>
          <a:bodyPr lIns="91440" tIns="45720" rIns="91440" bIns="45720"/>
          <a:lstStyle/>
          <a:p>
            <a:pPr marL="447675" indent="-447675" eaLnBrk="1" hangingPunct="1">
              <a:defRPr/>
            </a:pPr>
            <a:r>
              <a:rPr lang="en-NZ" altLang="en-US" sz="2800" dirty="0"/>
              <a:t>NZ Curriculum</a:t>
            </a:r>
          </a:p>
          <a:p>
            <a:pPr marL="0" indent="0" eaLnBrk="1" hangingPunct="1">
              <a:buFont typeface="Wingdings" pitchFamily="2" charset="2"/>
              <a:buNone/>
              <a:defRPr/>
            </a:pPr>
            <a:endParaRPr lang="en-NZ" altLang="en-US" sz="2800" dirty="0"/>
          </a:p>
          <a:p>
            <a:pPr marL="447675" indent="-447675" eaLnBrk="1" hangingPunct="1">
              <a:defRPr/>
            </a:pPr>
            <a:r>
              <a:rPr lang="en-NZ" altLang="en-US" sz="2800" dirty="0"/>
              <a:t>Health and Physical Education learning area</a:t>
            </a:r>
          </a:p>
          <a:p>
            <a:pPr marL="447675" indent="-447675" eaLnBrk="1" hangingPunct="1">
              <a:defRPr/>
            </a:pPr>
            <a:endParaRPr lang="en-NZ" altLang="en-US" sz="2800" dirty="0"/>
          </a:p>
          <a:p>
            <a:pPr marL="447675" indent="-447675" eaLnBrk="1" hangingPunct="1">
              <a:defRPr/>
            </a:pPr>
            <a:r>
              <a:rPr lang="en-NZ" altLang="en-US" sz="2800" dirty="0"/>
              <a:t>Safe physical and emotional environment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a:extLst>
              <a:ext uri="{FF2B5EF4-FFF2-40B4-BE49-F238E27FC236}">
                <a16:creationId xmlns:a16="http://schemas.microsoft.com/office/drawing/2014/main" id="{6C145628-D306-5C41-8F88-0001F8AE7A5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F6163E9D-D5CA-6E4D-83ED-5A68FA29B388}" type="slidenum">
              <a:rPr lang="en-US" altLang="en-US" sz="1400" smtClean="0">
                <a:solidFill>
                  <a:schemeClr val="tx1"/>
                </a:solidFill>
              </a:rPr>
              <a:pPr>
                <a:spcBef>
                  <a:spcPct val="0"/>
                </a:spcBef>
                <a:buClrTx/>
                <a:buSzTx/>
                <a:buFontTx/>
                <a:buNone/>
              </a:pPr>
              <a:t>13</a:t>
            </a:fld>
            <a:endParaRPr lang="en-US" altLang="en-US" sz="1400">
              <a:solidFill>
                <a:schemeClr val="tx1"/>
              </a:solidFill>
            </a:endParaRPr>
          </a:p>
        </p:txBody>
      </p:sp>
      <p:sp>
        <p:nvSpPr>
          <p:cNvPr id="74754" name="Rectangle 2">
            <a:extLst>
              <a:ext uri="{FF2B5EF4-FFF2-40B4-BE49-F238E27FC236}">
                <a16:creationId xmlns:a16="http://schemas.microsoft.com/office/drawing/2014/main" id="{03518891-A419-D84C-B9EC-12F7BF924E19}"/>
              </a:ext>
            </a:extLst>
          </p:cNvPr>
          <p:cNvSpPr>
            <a:spLocks noGrp="1" noChangeArrowheads="1"/>
          </p:cNvSpPr>
          <p:nvPr>
            <p:ph type="title" idx="4294967295"/>
          </p:nvPr>
        </p:nvSpPr>
        <p:spPr>
          <a:xfrm>
            <a:off x="468313" y="260350"/>
            <a:ext cx="5969000" cy="806450"/>
          </a:xfrm>
        </p:spPr>
        <p:txBody>
          <a:bodyPr lIns="91440" tIns="45720" rIns="91440" bIns="45720"/>
          <a:lstStyle/>
          <a:p>
            <a:pPr eaLnBrk="1" hangingPunct="1"/>
            <a:r>
              <a:rPr lang="en-NZ" altLang="en-US"/>
              <a:t>Teaching programme</a:t>
            </a:r>
            <a:endParaRPr lang="en-US" altLang="en-US"/>
          </a:p>
        </p:txBody>
      </p:sp>
      <p:sp>
        <p:nvSpPr>
          <p:cNvPr id="74755" name="Rectangle 3">
            <a:extLst>
              <a:ext uri="{FF2B5EF4-FFF2-40B4-BE49-F238E27FC236}">
                <a16:creationId xmlns:a16="http://schemas.microsoft.com/office/drawing/2014/main" id="{8530246F-1744-7140-A088-6F81E714B770}"/>
              </a:ext>
            </a:extLst>
          </p:cNvPr>
          <p:cNvSpPr>
            <a:spLocks noChangeArrowheads="1"/>
          </p:cNvSpPr>
          <p:nvPr/>
        </p:nvSpPr>
        <p:spPr bwMode="auto">
          <a:xfrm>
            <a:off x="468313" y="1556792"/>
            <a:ext cx="4176464" cy="424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50000"/>
              </a:lnSpc>
              <a:spcAft>
                <a:spcPts val="600"/>
              </a:spcAft>
              <a:buFont typeface="Wingdings" pitchFamily="2" charset="2"/>
              <a:buNone/>
            </a:pPr>
            <a:r>
              <a:rPr lang="en-NZ" altLang="en-US" sz="2800" dirty="0"/>
              <a:t>Junior primary 		</a:t>
            </a:r>
          </a:p>
          <a:p>
            <a:pPr eaLnBrk="1" hangingPunct="1">
              <a:lnSpc>
                <a:spcPct val="150000"/>
              </a:lnSpc>
              <a:spcAft>
                <a:spcPts val="600"/>
              </a:spcAft>
              <a:buFont typeface="Wingdings" pitchFamily="2" charset="2"/>
              <a:buNone/>
            </a:pPr>
            <a:r>
              <a:rPr lang="en-NZ" altLang="en-US" sz="2800" dirty="0"/>
              <a:t>Middle primary </a:t>
            </a:r>
          </a:p>
          <a:p>
            <a:pPr eaLnBrk="1" hangingPunct="1">
              <a:lnSpc>
                <a:spcPct val="150000"/>
              </a:lnSpc>
              <a:spcAft>
                <a:spcPts val="600"/>
              </a:spcAft>
              <a:buFont typeface="Wingdings" pitchFamily="2" charset="2"/>
              <a:buNone/>
            </a:pPr>
            <a:r>
              <a:rPr lang="en-NZ" altLang="en-US" sz="2800" dirty="0"/>
              <a:t>Senior primary	</a:t>
            </a:r>
          </a:p>
          <a:p>
            <a:pPr eaLnBrk="1" hangingPunct="1">
              <a:lnSpc>
                <a:spcPct val="150000"/>
              </a:lnSpc>
              <a:spcAft>
                <a:spcPts val="600"/>
              </a:spcAft>
              <a:buFont typeface="Wingdings" pitchFamily="2" charset="2"/>
              <a:buNone/>
            </a:pPr>
            <a:r>
              <a:rPr lang="en-NZ" altLang="en-US" sz="2800" dirty="0"/>
              <a:t>Secondary, years 9-10</a:t>
            </a:r>
          </a:p>
          <a:p>
            <a:pPr eaLnBrk="1" hangingPunct="1">
              <a:lnSpc>
                <a:spcPct val="150000"/>
              </a:lnSpc>
              <a:spcAft>
                <a:spcPts val="600"/>
              </a:spcAft>
              <a:buFont typeface="Wingdings" pitchFamily="2" charset="2"/>
              <a:buNone/>
            </a:pPr>
            <a:r>
              <a:rPr lang="en-NZ" altLang="en-US" sz="2800" dirty="0"/>
              <a:t>Secondary, years  11-13	</a:t>
            </a:r>
            <a:br>
              <a:rPr lang="en-NZ" altLang="en-US" sz="2800" dirty="0"/>
            </a:br>
            <a:r>
              <a:rPr lang="en-NZ" altLang="en-US" dirty="0"/>
              <a:t>			</a:t>
            </a:r>
          </a:p>
        </p:txBody>
      </p:sp>
      <p:pic>
        <p:nvPicPr>
          <p:cNvPr id="5122" name="Picture 2" descr="tui_harakeke">
            <a:extLst>
              <a:ext uri="{FF2B5EF4-FFF2-40B4-BE49-F238E27FC236}">
                <a16:creationId xmlns:a16="http://schemas.microsoft.com/office/drawing/2014/main" id="{3DB822FF-34E3-BE4D-8755-365C254E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981" y="1268760"/>
            <a:ext cx="3361705" cy="4681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7566ED-C62A-DF4B-B40F-D3BBA38BFF68}"/>
              </a:ext>
            </a:extLst>
          </p:cNvPr>
          <p:cNvGrpSpPr/>
          <p:nvPr/>
        </p:nvGrpSpPr>
        <p:grpSpPr>
          <a:xfrm>
            <a:off x="2915816" y="1789376"/>
            <a:ext cx="3312367" cy="3288388"/>
            <a:chOff x="4903055" y="1459813"/>
            <a:chExt cx="3990227" cy="4149965"/>
          </a:xfrm>
        </p:grpSpPr>
        <p:pic>
          <p:nvPicPr>
            <p:cNvPr id="3074" name="Picture 2" descr="Y0-1%20Confident%20Kids%20Say%20No">
              <a:extLst>
                <a:ext uri="{FF2B5EF4-FFF2-40B4-BE49-F238E27FC236}">
                  <a16:creationId xmlns:a16="http://schemas.microsoft.com/office/drawing/2014/main" id="{C932756A-321E-E346-B395-62D6D18DF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76" y="1459813"/>
              <a:ext cx="3699868"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BA2B23-F695-BF40-A978-853935439DE2}"/>
                </a:ext>
              </a:extLst>
            </p:cNvPr>
            <p:cNvSpPr txBox="1"/>
            <p:nvPr/>
          </p:nvSpPr>
          <p:spPr>
            <a:xfrm>
              <a:off x="4903055" y="5104837"/>
              <a:ext cx="3990227" cy="504941"/>
            </a:xfrm>
            <a:prstGeom prst="rect">
              <a:avLst/>
            </a:prstGeom>
            <a:noFill/>
          </p:spPr>
          <p:txBody>
            <a:bodyPr wrap="square" rtlCol="0">
              <a:spAutoFit/>
            </a:bodyPr>
            <a:lstStyle/>
            <a:p>
              <a:r>
                <a:rPr lang="en-US" sz="2000" b="1" dirty="0">
                  <a:latin typeface="+mn-lt"/>
                </a:rPr>
                <a:t>Confident kids say “no”</a:t>
              </a:r>
            </a:p>
          </p:txBody>
        </p:sp>
      </p:grpSp>
      <p:sp>
        <p:nvSpPr>
          <p:cNvPr id="76801" name="Slide Number Placeholder 3">
            <a:extLst>
              <a:ext uri="{FF2B5EF4-FFF2-40B4-BE49-F238E27FC236}">
                <a16:creationId xmlns:a16="http://schemas.microsoft.com/office/drawing/2014/main" id="{FCE3784C-309A-BD45-A038-ABBE4C720B5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353B6C8A-3CC8-484C-AB10-F2AE0079E6DA}" type="slidenum">
              <a:rPr lang="en-US" altLang="en-US" sz="1400" smtClean="0">
                <a:solidFill>
                  <a:schemeClr val="tx1"/>
                </a:solidFill>
              </a:rPr>
              <a:pPr>
                <a:spcBef>
                  <a:spcPct val="0"/>
                </a:spcBef>
                <a:buClrTx/>
                <a:buSzTx/>
                <a:buFontTx/>
                <a:buNone/>
              </a:pPr>
              <a:t>14</a:t>
            </a:fld>
            <a:endParaRPr lang="en-US" altLang="en-US" sz="1400">
              <a:solidFill>
                <a:schemeClr val="tx1"/>
              </a:solidFill>
            </a:endParaRPr>
          </a:p>
        </p:txBody>
      </p:sp>
      <p:sp>
        <p:nvSpPr>
          <p:cNvPr id="76802" name="Rectangle 2">
            <a:extLst>
              <a:ext uri="{FF2B5EF4-FFF2-40B4-BE49-F238E27FC236}">
                <a16:creationId xmlns:a16="http://schemas.microsoft.com/office/drawing/2014/main" id="{0BF9D084-2C18-EE45-A443-2F328DBEA4FF}"/>
              </a:ext>
            </a:extLst>
          </p:cNvPr>
          <p:cNvSpPr>
            <a:spLocks noGrp="1" noChangeArrowheads="1"/>
          </p:cNvSpPr>
          <p:nvPr>
            <p:ph type="title" idx="4294967295"/>
          </p:nvPr>
        </p:nvSpPr>
        <p:spPr>
          <a:xfrm>
            <a:off x="539750" y="188913"/>
            <a:ext cx="5761038" cy="719137"/>
          </a:xfrm>
        </p:spPr>
        <p:txBody>
          <a:bodyPr lIns="91440" tIns="45720" rIns="91440" bIns="45720"/>
          <a:lstStyle/>
          <a:p>
            <a:pPr eaLnBrk="1" hangingPunct="1"/>
            <a:r>
              <a:rPr lang="en-NZ" altLang="en-US" dirty="0"/>
              <a:t>Junior primary</a:t>
            </a:r>
            <a:endParaRPr lang="en-US" altLang="en-US" dirty="0"/>
          </a:p>
        </p:txBody>
      </p:sp>
      <p:sp>
        <p:nvSpPr>
          <p:cNvPr id="76803" name="Rectangle 3">
            <a:extLst>
              <a:ext uri="{FF2B5EF4-FFF2-40B4-BE49-F238E27FC236}">
                <a16:creationId xmlns:a16="http://schemas.microsoft.com/office/drawing/2014/main" id="{AD1BA6CE-AF45-144B-8855-19F9504DD926}"/>
              </a:ext>
            </a:extLst>
          </p:cNvPr>
          <p:cNvSpPr>
            <a:spLocks noGrp="1" noChangeArrowheads="1"/>
          </p:cNvSpPr>
          <p:nvPr>
            <p:ph type="body" idx="4294967295"/>
          </p:nvPr>
        </p:nvSpPr>
        <p:spPr>
          <a:xfrm>
            <a:off x="539552" y="1340768"/>
            <a:ext cx="2329266" cy="4780736"/>
          </a:xfrm>
        </p:spPr>
        <p:txBody>
          <a:bodyPr lIns="91440" tIns="45720" rIns="91440" bIns="45720"/>
          <a:lstStyle/>
          <a:p>
            <a:pPr marL="273050" indent="-273050" eaLnBrk="1" hangingPunct="1">
              <a:lnSpc>
                <a:spcPct val="114000"/>
              </a:lnSpc>
              <a:spcBef>
                <a:spcPts val="0"/>
              </a:spcBef>
              <a:spcAft>
                <a:spcPts val="1200"/>
              </a:spcAft>
            </a:pPr>
            <a:r>
              <a:rPr lang="en-NZ" altLang="en-US" sz="2400" dirty="0"/>
              <a:t>I am unique</a:t>
            </a:r>
          </a:p>
          <a:p>
            <a:pPr marL="273050" indent="-273050" eaLnBrk="1" hangingPunct="1">
              <a:lnSpc>
                <a:spcPct val="114000"/>
              </a:lnSpc>
              <a:spcBef>
                <a:spcPts val="0"/>
              </a:spcBef>
              <a:spcAft>
                <a:spcPts val="1200"/>
              </a:spcAft>
            </a:pPr>
            <a:r>
              <a:rPr lang="en-NZ" altLang="en-US" sz="2400" dirty="0"/>
              <a:t>My body is my own</a:t>
            </a:r>
          </a:p>
          <a:p>
            <a:pPr marL="273050" indent="-273050" eaLnBrk="1" hangingPunct="1">
              <a:lnSpc>
                <a:spcPct val="114000"/>
              </a:lnSpc>
              <a:spcBef>
                <a:spcPts val="0"/>
              </a:spcBef>
              <a:spcAft>
                <a:spcPts val="1200"/>
              </a:spcAft>
            </a:pPr>
            <a:r>
              <a:rPr lang="en-NZ" altLang="en-US" sz="2400" dirty="0"/>
              <a:t>Dealing with unwanted touch and behaviour</a:t>
            </a:r>
          </a:p>
          <a:p>
            <a:pPr marL="273050" indent="-273050" eaLnBrk="1" hangingPunct="1">
              <a:lnSpc>
                <a:spcPct val="114000"/>
              </a:lnSpc>
              <a:spcBef>
                <a:spcPts val="0"/>
              </a:spcBef>
              <a:spcAft>
                <a:spcPts val="1200"/>
              </a:spcAft>
            </a:pPr>
            <a:r>
              <a:rPr lang="en-NZ" altLang="en-US" sz="2400" dirty="0"/>
              <a:t>Adults who help</a:t>
            </a:r>
          </a:p>
        </p:txBody>
      </p:sp>
      <p:sp>
        <p:nvSpPr>
          <p:cNvPr id="8" name="Rectangle 3">
            <a:extLst>
              <a:ext uri="{FF2B5EF4-FFF2-40B4-BE49-F238E27FC236}">
                <a16:creationId xmlns:a16="http://schemas.microsoft.com/office/drawing/2014/main" id="{41D74B47-DA1C-684B-9E12-496662B50391}"/>
              </a:ext>
            </a:extLst>
          </p:cNvPr>
          <p:cNvSpPr txBox="1">
            <a:spLocks noChangeArrowheads="1"/>
          </p:cNvSpPr>
          <p:nvPr/>
        </p:nvSpPr>
        <p:spPr bwMode="auto">
          <a:xfrm>
            <a:off x="6228184" y="1340768"/>
            <a:ext cx="2720196" cy="478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2528"/>
              </a:buClr>
              <a:buSzPct val="80000"/>
              <a:buFont typeface="Wingdings" pitchFamily="2" charset="2"/>
              <a:buChar char="§"/>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lr>
                <a:srgbClr val="6A7097"/>
              </a:buClr>
              <a:buSzPct val="60000"/>
              <a:buFont typeface="Wingdings" pitchFamily="2" charset="2"/>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lr>
                <a:srgbClr val="E62528"/>
              </a:buClr>
              <a:buSzPct val="60000"/>
              <a:buFont typeface="Times" pitchFamily="2"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lr>
                <a:srgbClr val="B0BDE3"/>
              </a:buClr>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273050" eaLnBrk="1" hangingPunct="1">
              <a:lnSpc>
                <a:spcPct val="114000"/>
              </a:lnSpc>
              <a:spcBef>
                <a:spcPts val="0"/>
              </a:spcBef>
              <a:spcAft>
                <a:spcPts val="1200"/>
              </a:spcAft>
            </a:pPr>
            <a:r>
              <a:rPr lang="en-NZ" sz="2400" dirty="0"/>
              <a:t>He taonga ahau</a:t>
            </a:r>
            <a:endParaRPr lang="en-NZ" altLang="en-US" sz="2400" dirty="0"/>
          </a:p>
          <a:p>
            <a:pPr marL="273050" indent="-273050" eaLnBrk="1" hangingPunct="1">
              <a:lnSpc>
                <a:spcPct val="114000"/>
              </a:lnSpc>
              <a:spcBef>
                <a:spcPts val="0"/>
              </a:spcBef>
              <a:spcAft>
                <a:spcPts val="1200"/>
              </a:spcAft>
            </a:pPr>
            <a:r>
              <a:rPr lang="en-NZ" sz="2400" dirty="0" err="1"/>
              <a:t>Nōku</a:t>
            </a:r>
            <a:r>
              <a:rPr lang="en-NZ" sz="2400" dirty="0"/>
              <a:t> </a:t>
            </a:r>
            <a:r>
              <a:rPr lang="en-NZ" sz="2400" dirty="0" err="1"/>
              <a:t>tōku</a:t>
            </a:r>
            <a:r>
              <a:rPr lang="en-NZ" sz="2400" dirty="0"/>
              <a:t> </a:t>
            </a:r>
            <a:r>
              <a:rPr lang="en-NZ" sz="2400" dirty="0" err="1"/>
              <a:t>tinana</a:t>
            </a:r>
            <a:endParaRPr lang="en-NZ" sz="2400" dirty="0"/>
          </a:p>
          <a:p>
            <a:pPr marL="273050" indent="-273050" eaLnBrk="1" hangingPunct="1">
              <a:lnSpc>
                <a:spcPct val="114000"/>
              </a:lnSpc>
              <a:spcBef>
                <a:spcPts val="0"/>
              </a:spcBef>
              <a:spcAft>
                <a:spcPts val="1200"/>
              </a:spcAft>
            </a:pPr>
            <a:r>
              <a:rPr lang="en-NZ" sz="2400" dirty="0"/>
              <a:t>Kore e </a:t>
            </a:r>
            <a:r>
              <a:rPr lang="en-NZ" sz="2400" dirty="0" err="1"/>
              <a:t>hiahitia</a:t>
            </a:r>
            <a:r>
              <a:rPr lang="en-NZ" sz="2400" dirty="0"/>
              <a:t> </a:t>
            </a:r>
            <a:r>
              <a:rPr lang="en-NZ" sz="2400" dirty="0" err="1"/>
              <a:t>te</a:t>
            </a:r>
            <a:r>
              <a:rPr lang="en-NZ" sz="2400" dirty="0"/>
              <a:t> </a:t>
            </a:r>
            <a:r>
              <a:rPr lang="en-NZ" sz="2400" dirty="0" err="1"/>
              <a:t>whanonga</a:t>
            </a:r>
            <a:r>
              <a:rPr lang="en-NZ" sz="2400" dirty="0"/>
              <a:t> me </a:t>
            </a:r>
            <a:r>
              <a:rPr lang="en-NZ" sz="2400" dirty="0" err="1"/>
              <a:t>te</a:t>
            </a:r>
            <a:r>
              <a:rPr lang="en-NZ" sz="2400" dirty="0"/>
              <a:t> </a:t>
            </a:r>
            <a:r>
              <a:rPr lang="en-NZ" sz="2400" dirty="0" err="1"/>
              <a:t>pā</a:t>
            </a:r>
            <a:r>
              <a:rPr lang="en-NZ" sz="2400" dirty="0"/>
              <a:t> </a:t>
            </a:r>
            <a:r>
              <a:rPr lang="en-NZ" sz="2400" dirty="0" err="1"/>
              <a:t>kino</a:t>
            </a:r>
            <a:endParaRPr lang="en-NZ" altLang="en-US" sz="2400" dirty="0"/>
          </a:p>
          <a:p>
            <a:pPr marL="273050" indent="-273050" eaLnBrk="1" hangingPunct="1">
              <a:lnSpc>
                <a:spcPct val="114000"/>
              </a:lnSpc>
              <a:spcBef>
                <a:spcPts val="0"/>
              </a:spcBef>
              <a:spcAft>
                <a:spcPts val="1200"/>
              </a:spcAft>
            </a:pPr>
            <a:r>
              <a:rPr lang="en-NZ" sz="2400" dirty="0" err="1"/>
              <a:t>Ngā</a:t>
            </a:r>
            <a:r>
              <a:rPr lang="en-NZ" sz="2400" dirty="0"/>
              <a:t> </a:t>
            </a:r>
            <a:r>
              <a:rPr lang="en-NZ" sz="2400" dirty="0" err="1"/>
              <a:t>kaiāwhina</a:t>
            </a:r>
            <a:r>
              <a:rPr lang="en-NZ" sz="2400" dirty="0"/>
              <a:t> </a:t>
            </a:r>
            <a:r>
              <a:rPr lang="en-NZ" sz="2400" dirty="0" err="1"/>
              <a:t>pakeke</a:t>
            </a:r>
            <a:r>
              <a:rPr lang="en-NZ" altLang="en-U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6">
            <a:extLst>
              <a:ext uri="{FF2B5EF4-FFF2-40B4-BE49-F238E27FC236}">
                <a16:creationId xmlns:a16="http://schemas.microsoft.com/office/drawing/2014/main" id="{FF4A1FB9-6584-6C47-A0BF-B4B30E6FD58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4E36D4A3-2BCB-FD4A-A43E-6AE66C5F6F4A}" type="slidenum">
              <a:rPr lang="en-US" altLang="en-US" sz="1400" smtClean="0">
                <a:solidFill>
                  <a:schemeClr val="tx1"/>
                </a:solidFill>
              </a:rPr>
              <a:pPr>
                <a:spcBef>
                  <a:spcPct val="0"/>
                </a:spcBef>
                <a:buClrTx/>
                <a:buSzTx/>
                <a:buFontTx/>
                <a:buNone/>
              </a:pPr>
              <a:t>15</a:t>
            </a:fld>
            <a:endParaRPr lang="en-US" altLang="en-US" sz="1400">
              <a:solidFill>
                <a:schemeClr val="tx1"/>
              </a:solidFill>
            </a:endParaRPr>
          </a:p>
        </p:txBody>
      </p:sp>
      <p:sp>
        <p:nvSpPr>
          <p:cNvPr id="78850" name="Rectangle 2">
            <a:extLst>
              <a:ext uri="{FF2B5EF4-FFF2-40B4-BE49-F238E27FC236}">
                <a16:creationId xmlns:a16="http://schemas.microsoft.com/office/drawing/2014/main" id="{BA486A3F-63D3-6342-AE0B-B437F8288174}"/>
              </a:ext>
            </a:extLst>
          </p:cNvPr>
          <p:cNvSpPr>
            <a:spLocks noGrp="1" noChangeArrowheads="1"/>
          </p:cNvSpPr>
          <p:nvPr>
            <p:ph type="title"/>
          </p:nvPr>
        </p:nvSpPr>
        <p:spPr/>
        <p:txBody>
          <a:bodyPr/>
          <a:lstStyle/>
          <a:p>
            <a:pPr eaLnBrk="1" hangingPunct="1"/>
            <a:r>
              <a:rPr lang="en-NZ" altLang="en-US" dirty="0"/>
              <a:t>Middle primary</a:t>
            </a:r>
            <a:endParaRPr lang="en-US" altLang="en-US" dirty="0"/>
          </a:p>
        </p:txBody>
      </p:sp>
      <p:sp>
        <p:nvSpPr>
          <p:cNvPr id="78851" name="Rectangle 3">
            <a:extLst>
              <a:ext uri="{FF2B5EF4-FFF2-40B4-BE49-F238E27FC236}">
                <a16:creationId xmlns:a16="http://schemas.microsoft.com/office/drawing/2014/main" id="{AF0651E0-4FE0-FE4E-955D-2C259A50D6DD}"/>
              </a:ext>
            </a:extLst>
          </p:cNvPr>
          <p:cNvSpPr>
            <a:spLocks noGrp="1" noChangeArrowheads="1"/>
          </p:cNvSpPr>
          <p:nvPr>
            <p:ph type="body" sz="half" idx="1"/>
          </p:nvPr>
        </p:nvSpPr>
        <p:spPr>
          <a:xfrm>
            <a:off x="684213" y="1617663"/>
            <a:ext cx="3671764" cy="1795353"/>
          </a:xfrm>
        </p:spPr>
        <p:txBody>
          <a:bodyPr/>
          <a:lstStyle/>
          <a:p>
            <a:pPr eaLnBrk="1" hangingPunct="1">
              <a:lnSpc>
                <a:spcPct val="90000"/>
              </a:lnSpc>
            </a:pPr>
            <a:r>
              <a:rPr lang="en-NZ" altLang="en-US" sz="2800" dirty="0"/>
              <a:t>Confident me</a:t>
            </a:r>
          </a:p>
          <a:p>
            <a:pPr eaLnBrk="1" hangingPunct="1">
              <a:lnSpc>
                <a:spcPct val="90000"/>
              </a:lnSpc>
            </a:pPr>
            <a:endParaRPr lang="en-NZ" altLang="en-US" sz="2800" dirty="0"/>
          </a:p>
          <a:p>
            <a:pPr eaLnBrk="1" hangingPunct="1">
              <a:lnSpc>
                <a:spcPct val="90000"/>
              </a:lnSpc>
            </a:pPr>
            <a:r>
              <a:rPr lang="en-NZ" altLang="en-US" sz="2800" dirty="0"/>
              <a:t>Safe or unsafe?</a:t>
            </a:r>
          </a:p>
          <a:p>
            <a:pPr eaLnBrk="1" hangingPunct="1">
              <a:lnSpc>
                <a:spcPct val="90000"/>
              </a:lnSpc>
            </a:pPr>
            <a:endParaRPr lang="en-NZ" altLang="en-US" sz="2800" dirty="0"/>
          </a:p>
          <a:p>
            <a:pPr eaLnBrk="1" hangingPunct="1">
              <a:lnSpc>
                <a:spcPct val="90000"/>
              </a:lnSpc>
              <a:buFont typeface="Wingdings" pitchFamily="2" charset="2"/>
              <a:buNone/>
            </a:pPr>
            <a:endParaRPr lang="en-NZ" altLang="en-US" dirty="0"/>
          </a:p>
          <a:p>
            <a:pPr eaLnBrk="1" hangingPunct="1">
              <a:lnSpc>
                <a:spcPct val="90000"/>
              </a:lnSpc>
            </a:pPr>
            <a:endParaRPr lang="en-US" altLang="en-US" sz="2400" dirty="0"/>
          </a:p>
        </p:txBody>
      </p:sp>
      <p:pic>
        <p:nvPicPr>
          <p:cNvPr id="2050" name="Picture 2" descr="stopwalk">
            <a:extLst>
              <a:ext uri="{FF2B5EF4-FFF2-40B4-BE49-F238E27FC236}">
                <a16:creationId xmlns:a16="http://schemas.microsoft.com/office/drawing/2014/main" id="{AEBB42A6-D166-684E-AA20-933BDEDEF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76" y="3535256"/>
            <a:ext cx="69977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3BBE18-B3DA-3144-9D9D-D72EBED83581}"/>
              </a:ext>
            </a:extLst>
          </p:cNvPr>
          <p:cNvSpPr txBox="1"/>
          <p:nvPr/>
        </p:nvSpPr>
        <p:spPr>
          <a:xfrm>
            <a:off x="4355977" y="1617663"/>
            <a:ext cx="4102223" cy="1705082"/>
          </a:xfrm>
          <a:prstGeom prst="rect">
            <a:avLst/>
          </a:prstGeom>
          <a:noFill/>
        </p:spPr>
        <p:txBody>
          <a:bodyPr wrap="square" rtlCol="0">
            <a:spAutoFit/>
          </a:bodyPr>
          <a:lstStyle/>
          <a:p>
            <a:pPr marL="342900" indent="-342900" eaLnBrk="1" hangingPunct="1">
              <a:lnSpc>
                <a:spcPct val="90000"/>
              </a:lnSpc>
              <a:spcBef>
                <a:spcPct val="20000"/>
              </a:spcBef>
              <a:buClr>
                <a:srgbClr val="E62528"/>
              </a:buClr>
              <a:buSzPct val="80000"/>
              <a:buFont typeface="Wingdings" pitchFamily="2" charset="2"/>
              <a:buChar char="§"/>
            </a:pPr>
            <a:r>
              <a:rPr lang="en-NZ" altLang="en-US" sz="2800" dirty="0">
                <a:solidFill>
                  <a:srgbClr val="000066"/>
                </a:solidFill>
                <a:latin typeface="+mn-lt"/>
                <a:ea typeface="+mn-ea"/>
              </a:rPr>
              <a:t>No excuse for abuse</a:t>
            </a:r>
          </a:p>
          <a:p>
            <a:pPr marL="342900" indent="-342900" eaLnBrk="1" hangingPunct="1">
              <a:lnSpc>
                <a:spcPct val="90000"/>
              </a:lnSpc>
              <a:spcBef>
                <a:spcPct val="20000"/>
              </a:spcBef>
              <a:buClr>
                <a:srgbClr val="E62528"/>
              </a:buClr>
              <a:buSzPct val="80000"/>
              <a:buFont typeface="Wingdings" pitchFamily="2" charset="2"/>
              <a:buChar char="§"/>
            </a:pPr>
            <a:endParaRPr lang="en-NZ" altLang="en-US" sz="2800" dirty="0">
              <a:solidFill>
                <a:srgbClr val="000066"/>
              </a:solidFill>
              <a:latin typeface="+mn-lt"/>
              <a:ea typeface="+mn-ea"/>
            </a:endParaRPr>
          </a:p>
          <a:p>
            <a:pPr marL="342900" indent="-342900" eaLnBrk="1" hangingPunct="1">
              <a:lnSpc>
                <a:spcPct val="90000"/>
              </a:lnSpc>
              <a:spcBef>
                <a:spcPct val="20000"/>
              </a:spcBef>
              <a:buClr>
                <a:srgbClr val="E62528"/>
              </a:buClr>
              <a:buSzPct val="80000"/>
              <a:buFont typeface="Wingdings" pitchFamily="2" charset="2"/>
              <a:buChar char="§"/>
            </a:pPr>
            <a:r>
              <a:rPr lang="en-NZ" altLang="en-US" sz="2800" dirty="0">
                <a:solidFill>
                  <a:srgbClr val="000066"/>
                </a:solidFill>
                <a:latin typeface="+mn-lt"/>
                <a:ea typeface="+mn-ea"/>
              </a:rPr>
              <a:t>Why should I tell?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6">
            <a:extLst>
              <a:ext uri="{FF2B5EF4-FFF2-40B4-BE49-F238E27FC236}">
                <a16:creationId xmlns:a16="http://schemas.microsoft.com/office/drawing/2014/main" id="{BD6375C7-928F-A443-8E04-072436B00A2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2E162EFC-AB2D-8146-9871-DC0724E091C6}" type="slidenum">
              <a:rPr lang="en-US" altLang="en-US" sz="1400" smtClean="0">
                <a:solidFill>
                  <a:schemeClr val="tx1"/>
                </a:solidFill>
              </a:rPr>
              <a:pPr>
                <a:spcBef>
                  <a:spcPct val="0"/>
                </a:spcBef>
                <a:buClrTx/>
                <a:buSzTx/>
                <a:buFontTx/>
                <a:buNone/>
              </a:pPr>
              <a:t>16</a:t>
            </a:fld>
            <a:endParaRPr lang="en-US" altLang="en-US" sz="1400">
              <a:solidFill>
                <a:schemeClr val="tx1"/>
              </a:solidFill>
            </a:endParaRPr>
          </a:p>
        </p:txBody>
      </p:sp>
      <p:sp>
        <p:nvSpPr>
          <p:cNvPr id="80898" name="Rectangle 2">
            <a:extLst>
              <a:ext uri="{FF2B5EF4-FFF2-40B4-BE49-F238E27FC236}">
                <a16:creationId xmlns:a16="http://schemas.microsoft.com/office/drawing/2014/main" id="{7C0664CD-38B5-584B-853B-1BEF3255FDEE}"/>
              </a:ext>
            </a:extLst>
          </p:cNvPr>
          <p:cNvSpPr>
            <a:spLocks noGrp="1" noChangeArrowheads="1"/>
          </p:cNvSpPr>
          <p:nvPr>
            <p:ph type="title"/>
          </p:nvPr>
        </p:nvSpPr>
        <p:spPr/>
        <p:txBody>
          <a:bodyPr/>
          <a:lstStyle/>
          <a:p>
            <a:pPr eaLnBrk="1" hangingPunct="1"/>
            <a:r>
              <a:rPr lang="en-NZ" altLang="en-US"/>
              <a:t>Senior primary</a:t>
            </a:r>
            <a:endParaRPr lang="en-US" altLang="en-US"/>
          </a:p>
        </p:txBody>
      </p:sp>
      <p:sp>
        <p:nvSpPr>
          <p:cNvPr id="80899" name="Rectangle 3">
            <a:extLst>
              <a:ext uri="{FF2B5EF4-FFF2-40B4-BE49-F238E27FC236}">
                <a16:creationId xmlns:a16="http://schemas.microsoft.com/office/drawing/2014/main" id="{CA8009C7-12C1-E04F-9C9A-006C7DCD9A3B}"/>
              </a:ext>
            </a:extLst>
          </p:cNvPr>
          <p:cNvSpPr>
            <a:spLocks noGrp="1" noChangeArrowheads="1"/>
          </p:cNvSpPr>
          <p:nvPr>
            <p:ph type="body" sz="half" idx="1"/>
          </p:nvPr>
        </p:nvSpPr>
        <p:spPr>
          <a:xfrm>
            <a:off x="539552" y="1484313"/>
            <a:ext cx="4824536" cy="4537075"/>
          </a:xfrm>
        </p:spPr>
        <p:txBody>
          <a:bodyPr/>
          <a:lstStyle/>
          <a:p>
            <a:pPr eaLnBrk="1" hangingPunct="1">
              <a:spcAft>
                <a:spcPts val="600"/>
              </a:spcAft>
            </a:pPr>
            <a:r>
              <a:rPr lang="en-NZ" altLang="en-US" sz="2800" dirty="0"/>
              <a:t>Keeping one step ahead</a:t>
            </a:r>
          </a:p>
          <a:p>
            <a:pPr eaLnBrk="1" hangingPunct="1">
              <a:spcAft>
                <a:spcPts val="600"/>
              </a:spcAft>
            </a:pPr>
            <a:r>
              <a:rPr lang="en-NZ" altLang="en-US" sz="2800" dirty="0"/>
              <a:t>I’m responsible for others too</a:t>
            </a:r>
          </a:p>
          <a:p>
            <a:pPr eaLnBrk="1" hangingPunct="1">
              <a:spcAft>
                <a:spcPts val="600"/>
              </a:spcAft>
            </a:pPr>
            <a:r>
              <a:rPr lang="en-NZ" altLang="en-US" sz="2800" dirty="0"/>
              <a:t>Finding out about abuse</a:t>
            </a:r>
          </a:p>
          <a:p>
            <a:pPr eaLnBrk="1" hangingPunct="1">
              <a:spcAft>
                <a:spcPts val="600"/>
              </a:spcAft>
            </a:pPr>
            <a:r>
              <a:rPr lang="en-NZ" altLang="en-US" sz="2800" dirty="0"/>
              <a:t>Families working together</a:t>
            </a:r>
          </a:p>
          <a:p>
            <a:pPr eaLnBrk="1" hangingPunct="1">
              <a:spcAft>
                <a:spcPts val="600"/>
              </a:spcAft>
            </a:pPr>
            <a:r>
              <a:rPr lang="en-NZ" altLang="en-US" sz="2800" dirty="0"/>
              <a:t>Reporting abuse</a:t>
            </a:r>
          </a:p>
          <a:p>
            <a:pPr eaLnBrk="1" hangingPunct="1">
              <a:spcAft>
                <a:spcPts val="600"/>
              </a:spcAft>
            </a:pPr>
            <a:r>
              <a:rPr lang="en-NZ" altLang="en-US" sz="2800" dirty="0"/>
              <a:t>What happens now?</a:t>
            </a:r>
            <a:endParaRPr lang="en-US" altLang="en-US" sz="2800" dirty="0"/>
          </a:p>
        </p:txBody>
      </p:sp>
      <p:pic>
        <p:nvPicPr>
          <p:cNvPr id="4098" name="Picture 2" descr="https://lh6.googleusercontent.com/TIyokbYzhOCeS6sw4paUyb8Cejo8FR7kTIqNehrbV4N6uxRSuCdYOok_IowjFBGc5vYpWxeWFbwmhYwxDKBRsSgDR7p78DsD7hLg_WQqps2g-L11zN5QDc7IF30UfV_Yu2TOOlOt">
            <a:extLst>
              <a:ext uri="{FF2B5EF4-FFF2-40B4-BE49-F238E27FC236}">
                <a16:creationId xmlns:a16="http://schemas.microsoft.com/office/drawing/2014/main" id="{8DD3D4D4-D857-174A-A354-5A338B38C7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6" t="45233"/>
          <a:stretch/>
        </p:blipFill>
        <p:spPr bwMode="auto">
          <a:xfrm rot="5400000">
            <a:off x="5017563" y="1803414"/>
            <a:ext cx="4248943" cy="3555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a:extLst>
              <a:ext uri="{FF2B5EF4-FFF2-40B4-BE49-F238E27FC236}">
                <a16:creationId xmlns:a16="http://schemas.microsoft.com/office/drawing/2014/main" id="{9A736854-95D3-AE4C-AEDE-A7899B92810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099389FD-1526-3443-A175-AC8DCBA85A45}" type="slidenum">
              <a:rPr lang="en-US" altLang="en-US" sz="1400" smtClean="0">
                <a:solidFill>
                  <a:schemeClr val="tx1"/>
                </a:solidFill>
              </a:rPr>
              <a:pPr>
                <a:spcBef>
                  <a:spcPct val="0"/>
                </a:spcBef>
                <a:buClrTx/>
                <a:buSzTx/>
                <a:buFontTx/>
                <a:buNone/>
              </a:pPr>
              <a:t>17</a:t>
            </a:fld>
            <a:endParaRPr lang="en-US" altLang="en-US" sz="1400">
              <a:solidFill>
                <a:schemeClr val="tx1"/>
              </a:solidFill>
            </a:endParaRPr>
          </a:p>
        </p:txBody>
      </p:sp>
      <p:sp>
        <p:nvSpPr>
          <p:cNvPr id="82946" name="Rectangle 2">
            <a:extLst>
              <a:ext uri="{FF2B5EF4-FFF2-40B4-BE49-F238E27FC236}">
                <a16:creationId xmlns:a16="http://schemas.microsoft.com/office/drawing/2014/main" id="{E4558909-3A89-444B-B378-20FDF5B23543}"/>
              </a:ext>
            </a:extLst>
          </p:cNvPr>
          <p:cNvSpPr>
            <a:spLocks noGrp="1" noChangeArrowheads="1"/>
          </p:cNvSpPr>
          <p:nvPr>
            <p:ph type="title"/>
          </p:nvPr>
        </p:nvSpPr>
        <p:spPr/>
        <p:txBody>
          <a:bodyPr/>
          <a:lstStyle/>
          <a:p>
            <a:pPr eaLnBrk="1" hangingPunct="1"/>
            <a:r>
              <a:rPr lang="en-NZ" altLang="en-US"/>
              <a:t>Years 9-10 and 11-13</a:t>
            </a:r>
            <a:endParaRPr lang="en-US" altLang="en-US"/>
          </a:p>
        </p:txBody>
      </p:sp>
      <p:sp>
        <p:nvSpPr>
          <p:cNvPr id="82947" name="Rectangle 3">
            <a:extLst>
              <a:ext uri="{FF2B5EF4-FFF2-40B4-BE49-F238E27FC236}">
                <a16:creationId xmlns:a16="http://schemas.microsoft.com/office/drawing/2014/main" id="{4EC037CE-9A97-B841-8B91-20AFD6C5C6A0}"/>
              </a:ext>
            </a:extLst>
          </p:cNvPr>
          <p:cNvSpPr>
            <a:spLocks noGrp="1" noChangeArrowheads="1"/>
          </p:cNvSpPr>
          <p:nvPr>
            <p:ph type="body" idx="1"/>
          </p:nvPr>
        </p:nvSpPr>
        <p:spPr>
          <a:xfrm>
            <a:off x="684213" y="1474788"/>
            <a:ext cx="7920037" cy="4475162"/>
          </a:xfrm>
        </p:spPr>
        <p:txBody>
          <a:bodyPr/>
          <a:lstStyle/>
          <a:p>
            <a:pPr eaLnBrk="1" hangingPunct="1"/>
            <a:r>
              <a:rPr lang="en-NZ" altLang="en-US" sz="2800"/>
              <a:t>Core health module</a:t>
            </a:r>
          </a:p>
          <a:p>
            <a:pPr lvl="1" eaLnBrk="1" hangingPunct="1"/>
            <a:r>
              <a:rPr lang="en-NZ" altLang="en-US"/>
              <a:t>Identifying abuse</a:t>
            </a:r>
          </a:p>
          <a:p>
            <a:pPr lvl="1" eaLnBrk="1" hangingPunct="1"/>
            <a:r>
              <a:rPr lang="en-NZ" altLang="en-US"/>
              <a:t>Recognising and avoiding abuse</a:t>
            </a:r>
          </a:p>
          <a:p>
            <a:pPr lvl="1" eaLnBrk="1" hangingPunct="1"/>
            <a:r>
              <a:rPr lang="en-NZ" altLang="en-US"/>
              <a:t>Knowing what to do</a:t>
            </a:r>
          </a:p>
          <a:p>
            <a:pPr lvl="1" eaLnBrk="1" hangingPunct="1"/>
            <a:r>
              <a:rPr lang="en-NZ" altLang="en-US"/>
              <a:t>Getting help</a:t>
            </a:r>
            <a:br>
              <a:rPr lang="en-NZ" altLang="en-US"/>
            </a:br>
            <a:endParaRPr lang="en-NZ" altLang="en-US"/>
          </a:p>
          <a:p>
            <a:pPr eaLnBrk="1" hangingPunct="1"/>
            <a:r>
              <a:rPr lang="en-NZ" altLang="en-US" sz="2800"/>
              <a:t>Activity bank</a:t>
            </a:r>
          </a:p>
          <a:p>
            <a:pPr lvl="1" eaLnBrk="1" hangingPunct="1"/>
            <a:r>
              <a:rPr lang="en-NZ" altLang="en-US"/>
              <a:t>20 activities for years 9-10, 11-13 and transition.</a:t>
            </a:r>
          </a:p>
          <a:p>
            <a:pPr lvl="1" eaLnBrk="1" hangingPunct="1"/>
            <a:endParaRPr lang="en-NZ" altLang="en-US"/>
          </a:p>
          <a:p>
            <a:pPr lvl="1" eaLnBrk="1" hangingPunct="1"/>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57764327-1E7F-B445-B922-42CB35221A3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98F4096D-3D0A-A842-8402-DF9C146870E2}" type="slidenum">
              <a:rPr lang="en-US" altLang="en-US" sz="1400" smtClean="0">
                <a:solidFill>
                  <a:schemeClr val="tx1"/>
                </a:solidFill>
                <a:latin typeface="Arial" panose="020B0604020202020204" pitchFamily="34" charset="0"/>
              </a:rPr>
              <a:pPr>
                <a:spcBef>
                  <a:spcPct val="0"/>
                </a:spcBef>
                <a:buClrTx/>
                <a:buSzTx/>
                <a:buFontTx/>
                <a:buNone/>
              </a:pPr>
              <a:t>18</a:t>
            </a:fld>
            <a:endParaRPr lang="en-US" altLang="en-US" sz="1400">
              <a:solidFill>
                <a:schemeClr val="tx1"/>
              </a:solidFill>
              <a:latin typeface="Arial" panose="020B0604020202020204" pitchFamily="34" charset="0"/>
            </a:endParaRPr>
          </a:p>
        </p:txBody>
      </p:sp>
      <p:sp>
        <p:nvSpPr>
          <p:cNvPr id="84994" name="Rectangle 2">
            <a:extLst>
              <a:ext uri="{FF2B5EF4-FFF2-40B4-BE49-F238E27FC236}">
                <a16:creationId xmlns:a16="http://schemas.microsoft.com/office/drawing/2014/main" id="{D33F38C5-692A-A244-80FE-7C9377D66F91}"/>
              </a:ext>
            </a:extLst>
          </p:cNvPr>
          <p:cNvSpPr>
            <a:spLocks noGrp="1" noChangeArrowheads="1"/>
          </p:cNvSpPr>
          <p:nvPr>
            <p:ph type="ctrTitle"/>
          </p:nvPr>
        </p:nvSpPr>
        <p:spPr>
          <a:xfrm>
            <a:off x="614363" y="2614613"/>
            <a:ext cx="7702550" cy="1101725"/>
          </a:xfrm>
        </p:spPr>
        <p:txBody>
          <a:bodyPr/>
          <a:lstStyle/>
          <a:p>
            <a:pPr algn="ctr" eaLnBrk="1" hangingPunct="1"/>
            <a:br>
              <a:rPr lang="en-NZ" altLang="en-US" sz="3600"/>
            </a:br>
            <a:r>
              <a:rPr lang="en-NZ" altLang="en-US" sz="3600" b="1"/>
              <a:t>School Community Officer’s role</a:t>
            </a:r>
            <a:endParaRPr lang="en-US" altLang="en-US" sz="3600" i="1">
              <a:solidFill>
                <a:srgbClr val="CC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535B608-8A89-EF42-AE28-916AA4A928A5}"/>
              </a:ext>
            </a:extLst>
          </p:cNvPr>
          <p:cNvSpPr>
            <a:spLocks noGrp="1"/>
          </p:cNvSpPr>
          <p:nvPr>
            <p:ph type="sldNum" sz="quarter" idx="12"/>
          </p:nvPr>
        </p:nvSpPr>
        <p:spPr/>
        <p:txBody>
          <a:bodyPr/>
          <a:lstStyle/>
          <a:p>
            <a:pPr>
              <a:defRPr/>
            </a:pPr>
            <a:fld id="{B7CE6C8D-709D-F94E-A47F-2A87554EF3BF}" type="slidenum">
              <a:rPr lang="en-US" altLang="en-US"/>
              <a:pPr>
                <a:defRPr/>
              </a:pPr>
              <a:t>19</a:t>
            </a:fld>
            <a:endParaRPr lang="en-US" altLang="en-US"/>
          </a:p>
        </p:txBody>
      </p:sp>
      <p:sp>
        <p:nvSpPr>
          <p:cNvPr id="87042" name="Rectangle 2">
            <a:extLst>
              <a:ext uri="{FF2B5EF4-FFF2-40B4-BE49-F238E27FC236}">
                <a16:creationId xmlns:a16="http://schemas.microsoft.com/office/drawing/2014/main" id="{846D94FC-571F-8343-9090-E37E6451CB77}"/>
              </a:ext>
            </a:extLst>
          </p:cNvPr>
          <p:cNvSpPr>
            <a:spLocks noGrp="1" noChangeArrowheads="1"/>
          </p:cNvSpPr>
          <p:nvPr>
            <p:ph type="title" idx="4294967295"/>
          </p:nvPr>
        </p:nvSpPr>
        <p:spPr>
          <a:xfrm>
            <a:off x="611188" y="100013"/>
            <a:ext cx="5976937" cy="1143000"/>
          </a:xfrm>
        </p:spPr>
        <p:txBody>
          <a:bodyPr lIns="91440" tIns="45720" rIns="91440" bIns="45720"/>
          <a:lstStyle/>
          <a:p>
            <a:pPr eaLnBrk="1" hangingPunct="1"/>
            <a:r>
              <a:rPr lang="en-NZ" altLang="en-US" sz="3600"/>
              <a:t>The role of the SCO</a:t>
            </a:r>
            <a:endParaRPr lang="en-US" altLang="en-US" sz="3600"/>
          </a:p>
        </p:txBody>
      </p:sp>
      <p:sp>
        <p:nvSpPr>
          <p:cNvPr id="87043" name="Rectangle 3">
            <a:extLst>
              <a:ext uri="{FF2B5EF4-FFF2-40B4-BE49-F238E27FC236}">
                <a16:creationId xmlns:a16="http://schemas.microsoft.com/office/drawing/2014/main" id="{62DF76BA-E017-E246-BCE4-3BB423F7286E}"/>
              </a:ext>
            </a:extLst>
          </p:cNvPr>
          <p:cNvSpPr>
            <a:spLocks noGrp="1" noChangeArrowheads="1"/>
          </p:cNvSpPr>
          <p:nvPr>
            <p:ph type="body" idx="4294967295"/>
          </p:nvPr>
        </p:nvSpPr>
        <p:spPr>
          <a:xfrm>
            <a:off x="611188" y="1557338"/>
            <a:ext cx="8137525" cy="4608512"/>
          </a:xfrm>
        </p:spPr>
        <p:txBody>
          <a:bodyPr lIns="91440" tIns="45720" rIns="91440" bIns="45720"/>
          <a:lstStyle/>
          <a:p>
            <a:pPr eaLnBrk="1" hangingPunct="1">
              <a:lnSpc>
                <a:spcPct val="90000"/>
              </a:lnSpc>
              <a:spcAft>
                <a:spcPts val="600"/>
              </a:spcAft>
            </a:pPr>
            <a:r>
              <a:rPr lang="en-NZ" altLang="en-US" sz="2800"/>
              <a:t>Determines the need for KOS.</a:t>
            </a:r>
          </a:p>
          <a:p>
            <a:pPr eaLnBrk="1" hangingPunct="1">
              <a:lnSpc>
                <a:spcPct val="90000"/>
              </a:lnSpc>
              <a:spcAft>
                <a:spcPts val="600"/>
              </a:spcAft>
            </a:pPr>
            <a:r>
              <a:rPr lang="en-NZ" altLang="en-US" sz="2800"/>
              <a:t>Assists school with whole school approach.</a:t>
            </a:r>
          </a:p>
          <a:p>
            <a:pPr eaLnBrk="1" hangingPunct="1">
              <a:lnSpc>
                <a:spcPct val="90000"/>
              </a:lnSpc>
              <a:spcAft>
                <a:spcPts val="600"/>
              </a:spcAft>
            </a:pPr>
            <a:r>
              <a:rPr lang="en-NZ" altLang="en-US" sz="2800"/>
              <a:t>Co-teaches up to three lessons with the class teacher.</a:t>
            </a:r>
          </a:p>
          <a:p>
            <a:pPr eaLnBrk="1" hangingPunct="1">
              <a:lnSpc>
                <a:spcPct val="90000"/>
              </a:lnSpc>
              <a:spcAft>
                <a:spcPts val="600"/>
              </a:spcAft>
            </a:pPr>
            <a:r>
              <a:rPr lang="en-NZ" altLang="en-US" sz="2800"/>
              <a:t>Assists with evaluation.</a:t>
            </a:r>
          </a:p>
          <a:p>
            <a:pPr eaLnBrk="1" hangingPunct="1">
              <a:lnSpc>
                <a:spcPct val="90000"/>
              </a:lnSpc>
              <a:spcAft>
                <a:spcPts val="600"/>
              </a:spcAft>
            </a:pPr>
            <a:r>
              <a:rPr lang="en-NZ" altLang="en-US" sz="2800"/>
              <a:t>Helps school become </a:t>
            </a:r>
            <a:br>
              <a:rPr lang="en-NZ" altLang="en-US" sz="2800"/>
            </a:br>
            <a:r>
              <a:rPr lang="en-NZ" altLang="en-US" sz="2800"/>
              <a:t>self-sustaining.</a:t>
            </a:r>
            <a:endParaRPr lang="en-US" altLang="en-US" sz="2800"/>
          </a:p>
        </p:txBody>
      </p:sp>
      <p:pic>
        <p:nvPicPr>
          <p:cNvPr id="87044" name="Picture 4" descr="84991_033">
            <a:extLst>
              <a:ext uri="{FF2B5EF4-FFF2-40B4-BE49-F238E27FC236}">
                <a16:creationId xmlns:a16="http://schemas.microsoft.com/office/drawing/2014/main" id="{AAD8D903-EAF0-CE41-989A-FB1D080BA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3506788"/>
            <a:ext cx="3816350" cy="253365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627AABC-D3CB-414C-AF86-6795B6AA3C69}"/>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15192F9B-DDDC-C446-A50F-D24A0185C274}" type="slidenum">
              <a:rPr lang="en-US" altLang="en-US" sz="1400" smtClean="0">
                <a:solidFill>
                  <a:schemeClr val="tx1"/>
                </a:solidFill>
                <a:latin typeface="Arial" panose="020B0604020202020204" pitchFamily="34" charset="0"/>
              </a:rPr>
              <a:pPr>
                <a:spcBef>
                  <a:spcPct val="0"/>
                </a:spcBef>
                <a:buClrTx/>
                <a:buSzTx/>
                <a:buFontTx/>
                <a:buNone/>
              </a:pPr>
              <a:t>2</a:t>
            </a:fld>
            <a:endParaRPr lang="en-US" altLang="en-US" sz="1400">
              <a:solidFill>
                <a:schemeClr val="tx1"/>
              </a:solidFill>
              <a:latin typeface="Arial" panose="020B0604020202020204" pitchFamily="34" charset="0"/>
            </a:endParaRPr>
          </a:p>
        </p:txBody>
      </p:sp>
      <p:pic>
        <p:nvPicPr>
          <p:cNvPr id="41986" name="Picture 3">
            <a:extLst>
              <a:ext uri="{FF2B5EF4-FFF2-40B4-BE49-F238E27FC236}">
                <a16:creationId xmlns:a16="http://schemas.microsoft.com/office/drawing/2014/main" id="{443A1799-4CD9-A742-B776-660774727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2370138"/>
            <a:ext cx="9363076"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2">
            <a:extLst>
              <a:ext uri="{FF2B5EF4-FFF2-40B4-BE49-F238E27FC236}">
                <a16:creationId xmlns:a16="http://schemas.microsoft.com/office/drawing/2014/main" id="{6152B040-FB86-C344-A348-00AEC308D995}"/>
              </a:ext>
            </a:extLst>
          </p:cNvPr>
          <p:cNvSpPr>
            <a:spLocks noGrp="1" noChangeArrowheads="1"/>
          </p:cNvSpPr>
          <p:nvPr>
            <p:ph type="ctrTitle"/>
          </p:nvPr>
        </p:nvSpPr>
        <p:spPr>
          <a:xfrm>
            <a:off x="-39688" y="3916363"/>
            <a:ext cx="9144001" cy="1425575"/>
          </a:xfrm>
        </p:spPr>
        <p:txBody>
          <a:bodyPr/>
          <a:lstStyle/>
          <a:p>
            <a:pPr algn="ctr" eaLnBrk="1" hangingPunct="1"/>
            <a:br>
              <a:rPr lang="en-NZ" altLang="en-US" sz="2400"/>
            </a:br>
            <a:r>
              <a:rPr lang="en-NZ" altLang="en-US" sz="2400"/>
              <a:t>Police service to school communities</a:t>
            </a:r>
            <a:br>
              <a:rPr lang="en-NZ" altLang="en-US" sz="2400"/>
            </a:br>
            <a:r>
              <a:rPr lang="en-NZ" altLang="en-US" sz="2400"/>
              <a:t>Parents meeting presentation</a:t>
            </a:r>
            <a:endParaRPr lang="en-US"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950CC414-0937-EC4D-9B03-0C09C27ED08F}"/>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9A8E21AB-6064-AA4B-9C57-302459E266F1}" type="slidenum">
              <a:rPr lang="en-US" altLang="en-US" sz="1400" smtClean="0">
                <a:solidFill>
                  <a:schemeClr val="tx1"/>
                </a:solidFill>
                <a:latin typeface="Arial" panose="020B0604020202020204" pitchFamily="34" charset="0"/>
              </a:rPr>
              <a:pPr>
                <a:spcBef>
                  <a:spcPct val="0"/>
                </a:spcBef>
                <a:buClrTx/>
                <a:buSzTx/>
                <a:buFontTx/>
                <a:buNone/>
              </a:pPr>
              <a:t>20</a:t>
            </a:fld>
            <a:endParaRPr lang="en-US" altLang="en-US" sz="1400">
              <a:solidFill>
                <a:schemeClr val="tx1"/>
              </a:solidFill>
              <a:latin typeface="Arial" panose="020B0604020202020204" pitchFamily="34" charset="0"/>
            </a:endParaRPr>
          </a:p>
        </p:txBody>
      </p:sp>
      <p:sp>
        <p:nvSpPr>
          <p:cNvPr id="89090" name="Rectangle 2">
            <a:extLst>
              <a:ext uri="{FF2B5EF4-FFF2-40B4-BE49-F238E27FC236}">
                <a16:creationId xmlns:a16="http://schemas.microsoft.com/office/drawing/2014/main" id="{4943A26A-FE69-DA45-A4EE-FB45A4DA5DBF}"/>
              </a:ext>
            </a:extLst>
          </p:cNvPr>
          <p:cNvSpPr>
            <a:spLocks noGrp="1" noChangeArrowheads="1"/>
          </p:cNvSpPr>
          <p:nvPr>
            <p:ph type="ctrTitle"/>
          </p:nvPr>
        </p:nvSpPr>
        <p:spPr>
          <a:xfrm>
            <a:off x="755650" y="2687638"/>
            <a:ext cx="7289800" cy="1101725"/>
          </a:xfrm>
        </p:spPr>
        <p:txBody>
          <a:bodyPr/>
          <a:lstStyle/>
          <a:p>
            <a:pPr algn="ctr" eaLnBrk="1" hangingPunct="1"/>
            <a:br>
              <a:rPr lang="en-NZ" altLang="en-US" sz="3600" dirty="0"/>
            </a:br>
            <a:br>
              <a:rPr lang="en-NZ" altLang="en-US" sz="3600" dirty="0"/>
            </a:br>
            <a:r>
              <a:rPr lang="en-NZ" altLang="en-US" sz="3600" b="1" dirty="0"/>
              <a:t>Parent, caregiver, </a:t>
            </a:r>
            <a:r>
              <a:rPr lang="en-NZ" altLang="en-US" sz="3600" b="1" dirty="0" err="1"/>
              <a:t>whānau</a:t>
            </a:r>
            <a:r>
              <a:rPr lang="en-NZ" altLang="en-US" sz="3600" b="1" dirty="0"/>
              <a:t> role </a:t>
            </a:r>
            <a:br>
              <a:rPr lang="en-NZ" altLang="en-US" sz="3600" i="1" dirty="0">
                <a:solidFill>
                  <a:srgbClr val="CC0000"/>
                </a:solidFill>
              </a:rPr>
            </a:br>
            <a:endParaRPr lang="en-US" altLang="en-US" sz="3600" i="1" dirty="0">
              <a:solidFill>
                <a:srgbClr val="CC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5C368AE-4A5F-FD40-84E1-404343A552AA}"/>
              </a:ext>
            </a:extLst>
          </p:cNvPr>
          <p:cNvSpPr>
            <a:spLocks noGrp="1"/>
          </p:cNvSpPr>
          <p:nvPr>
            <p:ph type="sldNum" sz="quarter" idx="12"/>
          </p:nvPr>
        </p:nvSpPr>
        <p:spPr/>
        <p:txBody>
          <a:bodyPr/>
          <a:lstStyle/>
          <a:p>
            <a:pPr>
              <a:defRPr/>
            </a:pPr>
            <a:fld id="{A218AF2B-389C-A947-88E3-46959C09194F}" type="slidenum">
              <a:rPr lang="en-US" altLang="en-US"/>
              <a:pPr>
                <a:defRPr/>
              </a:pPr>
              <a:t>21</a:t>
            </a:fld>
            <a:endParaRPr lang="en-US" altLang="en-US"/>
          </a:p>
        </p:txBody>
      </p:sp>
      <p:sp>
        <p:nvSpPr>
          <p:cNvPr id="91138" name="Rectangle 2">
            <a:extLst>
              <a:ext uri="{FF2B5EF4-FFF2-40B4-BE49-F238E27FC236}">
                <a16:creationId xmlns:a16="http://schemas.microsoft.com/office/drawing/2014/main" id="{9277D167-AD4D-5243-9478-7C2BB949D898}"/>
              </a:ext>
            </a:extLst>
          </p:cNvPr>
          <p:cNvSpPr>
            <a:spLocks noGrp="1" noChangeArrowheads="1"/>
          </p:cNvSpPr>
          <p:nvPr>
            <p:ph type="title" idx="4294967295"/>
          </p:nvPr>
        </p:nvSpPr>
        <p:spPr>
          <a:xfrm>
            <a:off x="539750" y="44450"/>
            <a:ext cx="7056438" cy="1143000"/>
          </a:xfrm>
        </p:spPr>
        <p:txBody>
          <a:bodyPr lIns="91440" tIns="45720" rIns="91440" bIns="45720"/>
          <a:lstStyle/>
          <a:p>
            <a:pPr eaLnBrk="1" hangingPunct="1"/>
            <a:r>
              <a:rPr lang="en-NZ" altLang="en-US" sz="3600"/>
              <a:t>Support learning</a:t>
            </a:r>
            <a:endParaRPr lang="en-US" altLang="en-US" sz="3600"/>
          </a:p>
        </p:txBody>
      </p:sp>
      <p:sp>
        <p:nvSpPr>
          <p:cNvPr id="91139" name="Rectangle 3">
            <a:extLst>
              <a:ext uri="{FF2B5EF4-FFF2-40B4-BE49-F238E27FC236}">
                <a16:creationId xmlns:a16="http://schemas.microsoft.com/office/drawing/2014/main" id="{E622D22A-04A2-EE41-900B-5DB4FD16FF58}"/>
              </a:ext>
            </a:extLst>
          </p:cNvPr>
          <p:cNvSpPr>
            <a:spLocks noGrp="1" noChangeArrowheads="1"/>
          </p:cNvSpPr>
          <p:nvPr>
            <p:ph type="body" idx="4294967295"/>
          </p:nvPr>
        </p:nvSpPr>
        <p:spPr>
          <a:xfrm>
            <a:off x="611188" y="1646238"/>
            <a:ext cx="7772400" cy="2303462"/>
          </a:xfrm>
        </p:spPr>
        <p:txBody>
          <a:bodyPr lIns="91440" tIns="45720" rIns="91440" bIns="45720"/>
          <a:lstStyle/>
          <a:p>
            <a:pPr marL="0" indent="0" eaLnBrk="1" hangingPunct="1">
              <a:lnSpc>
                <a:spcPct val="150000"/>
              </a:lnSpc>
              <a:buFont typeface="Wingdings" pitchFamily="2" charset="2"/>
              <a:buNone/>
            </a:pPr>
            <a:r>
              <a:rPr lang="en-NZ" altLang="en-US" sz="2800"/>
              <a:t>Support and reinforce what your children are learning at school, through home activities and conversations.</a:t>
            </a:r>
          </a:p>
          <a:p>
            <a:pPr marL="0" indent="0" eaLnBrk="1" hangingPunct="1">
              <a:lnSpc>
                <a:spcPct val="150000"/>
              </a:lnSpc>
              <a:buFont typeface="Wingdings" pitchFamily="2" charset="2"/>
              <a:buNone/>
            </a:pPr>
            <a:endParaRPr lang="en-NZ" altLang="en-US" sz="2800"/>
          </a:p>
          <a:p>
            <a:pPr marL="0" indent="0" eaLnBrk="1" hangingPunct="1">
              <a:buFont typeface="Wingdings" pitchFamily="2" charset="2"/>
              <a:buNone/>
            </a:pPr>
            <a:endParaRPr lang="en-NZ"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7642EAF-80FA-A14D-BEE3-9FB33DB198D5}"/>
              </a:ext>
            </a:extLst>
          </p:cNvPr>
          <p:cNvSpPr>
            <a:spLocks noGrp="1"/>
          </p:cNvSpPr>
          <p:nvPr>
            <p:ph type="sldNum" sz="quarter" idx="12"/>
          </p:nvPr>
        </p:nvSpPr>
        <p:spPr/>
        <p:txBody>
          <a:bodyPr/>
          <a:lstStyle/>
          <a:p>
            <a:pPr>
              <a:defRPr/>
            </a:pPr>
            <a:fld id="{6D56A507-B464-C944-A656-F9004BEAA4D1}" type="slidenum">
              <a:rPr lang="en-US" altLang="en-US"/>
              <a:pPr>
                <a:defRPr/>
              </a:pPr>
              <a:t>22</a:t>
            </a:fld>
            <a:endParaRPr lang="en-US" altLang="en-US"/>
          </a:p>
        </p:txBody>
      </p:sp>
      <p:sp>
        <p:nvSpPr>
          <p:cNvPr id="93186" name="Rectangle 2">
            <a:extLst>
              <a:ext uri="{FF2B5EF4-FFF2-40B4-BE49-F238E27FC236}">
                <a16:creationId xmlns:a16="http://schemas.microsoft.com/office/drawing/2014/main" id="{C706F7BC-A99B-4A46-A7CC-8D240920C2F5}"/>
              </a:ext>
            </a:extLst>
          </p:cNvPr>
          <p:cNvSpPr>
            <a:spLocks noGrp="1" noChangeArrowheads="1"/>
          </p:cNvSpPr>
          <p:nvPr>
            <p:ph type="title" idx="4294967295"/>
          </p:nvPr>
        </p:nvSpPr>
        <p:spPr>
          <a:xfrm>
            <a:off x="539750" y="44450"/>
            <a:ext cx="7056438" cy="1143000"/>
          </a:xfrm>
        </p:spPr>
        <p:txBody>
          <a:bodyPr lIns="91440" tIns="45720" rIns="91440" bIns="45720"/>
          <a:lstStyle/>
          <a:p>
            <a:pPr eaLnBrk="1" hangingPunct="1"/>
            <a:r>
              <a:rPr lang="en-NZ" altLang="en-US" sz="3600"/>
              <a:t>Information on KOS</a:t>
            </a:r>
            <a:endParaRPr lang="en-US" altLang="en-US" sz="3600"/>
          </a:p>
        </p:txBody>
      </p:sp>
      <p:sp>
        <p:nvSpPr>
          <p:cNvPr id="93187" name="Rectangle 3">
            <a:extLst>
              <a:ext uri="{FF2B5EF4-FFF2-40B4-BE49-F238E27FC236}">
                <a16:creationId xmlns:a16="http://schemas.microsoft.com/office/drawing/2014/main" id="{D1A152E6-5A4C-C449-A116-1F9A3AE8B5F9}"/>
              </a:ext>
            </a:extLst>
          </p:cNvPr>
          <p:cNvSpPr>
            <a:spLocks noGrp="1" noChangeArrowheads="1"/>
          </p:cNvSpPr>
          <p:nvPr>
            <p:ph type="body" idx="4294967295"/>
          </p:nvPr>
        </p:nvSpPr>
        <p:spPr>
          <a:xfrm>
            <a:off x="611188" y="1646238"/>
            <a:ext cx="3744912" cy="4086225"/>
          </a:xfrm>
        </p:spPr>
        <p:txBody>
          <a:bodyPr lIns="91440" tIns="45720" rIns="91440" bIns="45720"/>
          <a:lstStyle/>
          <a:p>
            <a:pPr marL="0" indent="0" eaLnBrk="1" hangingPunct="1">
              <a:lnSpc>
                <a:spcPct val="113000"/>
              </a:lnSpc>
              <a:buFont typeface="Wingdings" pitchFamily="2" charset="2"/>
              <a:buNone/>
            </a:pPr>
            <a:r>
              <a:rPr lang="en-NZ" altLang="en-US" sz="2800"/>
              <a:t>Information for parents and KOS programme materials are available on the NZ Police website police.govt.nz – search for Keeping Ourselves Safe</a:t>
            </a:r>
          </a:p>
          <a:p>
            <a:pPr marL="0" indent="0" eaLnBrk="1" hangingPunct="1">
              <a:lnSpc>
                <a:spcPct val="150000"/>
              </a:lnSpc>
              <a:buFont typeface="Wingdings" pitchFamily="2" charset="2"/>
              <a:buNone/>
            </a:pPr>
            <a:endParaRPr lang="en-NZ" altLang="en-US" sz="2800"/>
          </a:p>
          <a:p>
            <a:pPr marL="0" indent="0" eaLnBrk="1" hangingPunct="1">
              <a:buFont typeface="Wingdings" pitchFamily="2" charset="2"/>
              <a:buNone/>
            </a:pPr>
            <a:endParaRPr lang="en-NZ" altLang="en-US" sz="2800"/>
          </a:p>
        </p:txBody>
      </p:sp>
      <p:pic>
        <p:nvPicPr>
          <p:cNvPr id="93188" name="Picture 2">
            <a:extLst>
              <a:ext uri="{FF2B5EF4-FFF2-40B4-BE49-F238E27FC236}">
                <a16:creationId xmlns:a16="http://schemas.microsoft.com/office/drawing/2014/main" id="{88330AC7-EBD1-7A4D-B202-DAD060840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266825"/>
            <a:ext cx="33020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950CC414-0937-EC4D-9B03-0C09C27ED08F}"/>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9A8E21AB-6064-AA4B-9C57-302459E266F1}" type="slidenum">
              <a:rPr lang="en-US" altLang="en-US" sz="1400" smtClean="0">
                <a:solidFill>
                  <a:schemeClr val="tx1"/>
                </a:solidFill>
                <a:latin typeface="Arial" panose="020B0604020202020204" pitchFamily="34" charset="0"/>
              </a:rPr>
              <a:pPr>
                <a:spcBef>
                  <a:spcPct val="0"/>
                </a:spcBef>
                <a:buClrTx/>
                <a:buSzTx/>
                <a:buFontTx/>
                <a:buNone/>
              </a:pPr>
              <a:t>23</a:t>
            </a:fld>
            <a:endParaRPr lang="en-US" altLang="en-US" sz="1400">
              <a:solidFill>
                <a:schemeClr val="tx1"/>
              </a:solidFill>
              <a:latin typeface="Arial" panose="020B0604020202020204" pitchFamily="34" charset="0"/>
            </a:endParaRPr>
          </a:p>
        </p:txBody>
      </p:sp>
      <p:sp>
        <p:nvSpPr>
          <p:cNvPr id="89090" name="Rectangle 2">
            <a:extLst>
              <a:ext uri="{FF2B5EF4-FFF2-40B4-BE49-F238E27FC236}">
                <a16:creationId xmlns:a16="http://schemas.microsoft.com/office/drawing/2014/main" id="{4943A26A-FE69-DA45-A4EE-FB45A4DA5DBF}"/>
              </a:ext>
            </a:extLst>
          </p:cNvPr>
          <p:cNvSpPr>
            <a:spLocks noGrp="1" noChangeArrowheads="1"/>
          </p:cNvSpPr>
          <p:nvPr>
            <p:ph type="ctrTitle"/>
          </p:nvPr>
        </p:nvSpPr>
        <p:spPr>
          <a:xfrm>
            <a:off x="755650" y="2687638"/>
            <a:ext cx="7289800" cy="1101725"/>
          </a:xfrm>
        </p:spPr>
        <p:txBody>
          <a:bodyPr/>
          <a:lstStyle/>
          <a:p>
            <a:pPr algn="ctr" eaLnBrk="1" hangingPunct="1"/>
            <a:br>
              <a:rPr lang="en-NZ" altLang="en-US" sz="3600" dirty="0"/>
            </a:br>
            <a:br>
              <a:rPr lang="en-NZ" altLang="en-US" sz="3600" dirty="0"/>
            </a:br>
            <a:r>
              <a:rPr lang="en-NZ" altLang="en-US" sz="3600" b="1" dirty="0"/>
              <a:t>About abuse</a:t>
            </a:r>
            <a:br>
              <a:rPr lang="en-NZ" altLang="en-US" sz="3600" i="1" dirty="0">
                <a:solidFill>
                  <a:srgbClr val="CC0000"/>
                </a:solidFill>
              </a:rPr>
            </a:br>
            <a:endParaRPr lang="en-US" altLang="en-US" sz="3600" i="1" dirty="0">
              <a:solidFill>
                <a:srgbClr val="CC0000"/>
              </a:solidFill>
            </a:endParaRPr>
          </a:p>
        </p:txBody>
      </p:sp>
    </p:spTree>
    <p:extLst>
      <p:ext uri="{BB962C8B-B14F-4D97-AF65-F5344CB8AC3E}">
        <p14:creationId xmlns:p14="http://schemas.microsoft.com/office/powerpoint/2010/main" val="101431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Slide Number Placeholder 5">
            <a:extLst>
              <a:ext uri="{FF2B5EF4-FFF2-40B4-BE49-F238E27FC236}">
                <a16:creationId xmlns:a16="http://schemas.microsoft.com/office/drawing/2014/main" id="{7B8B87CE-5A24-274F-923D-58071981202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0B277A8-4B3F-884E-8BEB-76E3EF6FB8AD}" type="slidenum">
              <a:rPr lang="en-US" altLang="en-US" sz="1400" smtClean="0">
                <a:solidFill>
                  <a:schemeClr val="tx1"/>
                </a:solidFill>
              </a:rPr>
              <a:pPr>
                <a:spcBef>
                  <a:spcPct val="0"/>
                </a:spcBef>
                <a:buClrTx/>
                <a:buSzTx/>
                <a:buFontTx/>
                <a:buNone/>
              </a:pPr>
              <a:t>24</a:t>
            </a:fld>
            <a:endParaRPr lang="en-US" altLang="en-US" sz="1400">
              <a:solidFill>
                <a:schemeClr val="tx1"/>
              </a:solidFill>
            </a:endParaRPr>
          </a:p>
        </p:txBody>
      </p:sp>
      <p:sp>
        <p:nvSpPr>
          <p:cNvPr id="58370" name="Rectangle 2">
            <a:extLst>
              <a:ext uri="{FF2B5EF4-FFF2-40B4-BE49-F238E27FC236}">
                <a16:creationId xmlns:a16="http://schemas.microsoft.com/office/drawing/2014/main" id="{AE9794E7-6BDA-3842-8261-6C005AAE56C9}"/>
              </a:ext>
            </a:extLst>
          </p:cNvPr>
          <p:cNvSpPr>
            <a:spLocks noGrp="1" noChangeArrowheads="1"/>
          </p:cNvSpPr>
          <p:nvPr>
            <p:ph type="title"/>
          </p:nvPr>
        </p:nvSpPr>
        <p:spPr/>
        <p:txBody>
          <a:bodyPr/>
          <a:lstStyle/>
          <a:p>
            <a:pPr eaLnBrk="1" hangingPunct="1"/>
            <a:r>
              <a:rPr lang="en-NZ" altLang="en-US"/>
              <a:t>What is child abuse?</a:t>
            </a:r>
            <a:endParaRPr lang="en-US" altLang="en-US"/>
          </a:p>
        </p:txBody>
      </p:sp>
      <p:sp>
        <p:nvSpPr>
          <p:cNvPr id="58371" name="Text Box 4">
            <a:extLst>
              <a:ext uri="{FF2B5EF4-FFF2-40B4-BE49-F238E27FC236}">
                <a16:creationId xmlns:a16="http://schemas.microsoft.com/office/drawing/2014/main" id="{A261E4AD-40A3-F24F-86AC-930AA4922FCC}"/>
              </a:ext>
            </a:extLst>
          </p:cNvPr>
          <p:cNvSpPr txBox="1">
            <a:spLocks noChangeArrowheads="1"/>
          </p:cNvSpPr>
          <p:nvPr/>
        </p:nvSpPr>
        <p:spPr bwMode="auto">
          <a:xfrm>
            <a:off x="755650" y="1484313"/>
            <a:ext cx="7488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2800"/>
              <a:t>What is the definition of child abuse?</a:t>
            </a:r>
            <a:r>
              <a:rPr lang="en-NZ" altLang="en-US" sz="2800">
                <a:solidFill>
                  <a:schemeClr val="tx1"/>
                </a:solidFill>
              </a:rPr>
              <a:t> </a:t>
            </a:r>
            <a:endParaRPr lang="en-US" altLang="en-US" sz="2800">
              <a:solidFill>
                <a:schemeClr val="tx1"/>
              </a:solidFill>
            </a:endParaRPr>
          </a:p>
        </p:txBody>
      </p:sp>
      <p:pic>
        <p:nvPicPr>
          <p:cNvPr id="369678" name="Picture 14">
            <a:extLst>
              <a:ext uri="{FF2B5EF4-FFF2-40B4-BE49-F238E27FC236}">
                <a16:creationId xmlns:a16="http://schemas.microsoft.com/office/drawing/2014/main" id="{28AB69D5-DB0A-1841-B952-A6193DE20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303463"/>
            <a:ext cx="902176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27BC84F3-F17E-FB4F-A46B-4D4F86C94BE2}"/>
              </a:ext>
            </a:extLst>
          </p:cNvPr>
          <p:cNvSpPr>
            <a:spLocks noGrp="1"/>
          </p:cNvSpPr>
          <p:nvPr>
            <p:ph idx="1"/>
          </p:nvPr>
        </p:nvSpPr>
        <p:spPr>
          <a:xfrm>
            <a:off x="685800" y="4724400"/>
            <a:ext cx="7772400" cy="690563"/>
          </a:xfrm>
        </p:spPr>
        <p:txBody>
          <a:bodyPr/>
          <a:lstStyle/>
          <a:p>
            <a:pPr marL="0" indent="0" eaLnBrk="1" hangingPunct="1">
              <a:buFont typeface="Wingdings" pitchFamily="2" charset="2"/>
              <a:buNone/>
              <a:defRPr/>
            </a:pPr>
            <a:r>
              <a:rPr lang="en-NZ" altLang="en-US" sz="2000" dirty="0" err="1"/>
              <a:t>Oranga</a:t>
            </a:r>
            <a:r>
              <a:rPr lang="en-NZ" altLang="en-US" sz="2000" dirty="0"/>
              <a:t> Tamariki Act, 1989 : Section 2</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9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Slide Number Placeholder 5">
            <a:extLst>
              <a:ext uri="{FF2B5EF4-FFF2-40B4-BE49-F238E27FC236}">
                <a16:creationId xmlns:a16="http://schemas.microsoft.com/office/drawing/2014/main" id="{D5D747EA-401D-4044-8F01-D602EA392EC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1CCDB23B-3B50-AD4E-BAC6-13F370378744}" type="slidenum">
              <a:rPr lang="en-US" altLang="en-US" sz="1400" smtClean="0">
                <a:solidFill>
                  <a:schemeClr val="tx1"/>
                </a:solidFill>
              </a:rPr>
              <a:pPr>
                <a:spcBef>
                  <a:spcPct val="0"/>
                </a:spcBef>
                <a:buClrTx/>
                <a:buSzTx/>
                <a:buFontTx/>
                <a:buNone/>
              </a:pPr>
              <a:t>25</a:t>
            </a:fld>
            <a:endParaRPr lang="en-US" altLang="en-US" sz="1400">
              <a:solidFill>
                <a:schemeClr val="tx1"/>
              </a:solidFill>
            </a:endParaRPr>
          </a:p>
        </p:txBody>
      </p:sp>
      <p:sp>
        <p:nvSpPr>
          <p:cNvPr id="60418" name="Rectangle 2">
            <a:extLst>
              <a:ext uri="{FF2B5EF4-FFF2-40B4-BE49-F238E27FC236}">
                <a16:creationId xmlns:a16="http://schemas.microsoft.com/office/drawing/2014/main" id="{7A310823-3215-A648-BDF9-3317AE8576D1}"/>
              </a:ext>
            </a:extLst>
          </p:cNvPr>
          <p:cNvSpPr>
            <a:spLocks noGrp="1" noChangeArrowheads="1"/>
          </p:cNvSpPr>
          <p:nvPr>
            <p:ph type="title"/>
          </p:nvPr>
        </p:nvSpPr>
        <p:spPr/>
        <p:txBody>
          <a:bodyPr/>
          <a:lstStyle/>
          <a:p>
            <a:pPr eaLnBrk="1" hangingPunct="1"/>
            <a:r>
              <a:rPr lang="en-NZ" altLang="en-US"/>
              <a:t>Types of abuse</a:t>
            </a:r>
            <a:endParaRPr lang="en-US" altLang="en-US"/>
          </a:p>
        </p:txBody>
      </p:sp>
      <p:sp>
        <p:nvSpPr>
          <p:cNvPr id="60419" name="Text Box 4">
            <a:extLst>
              <a:ext uri="{FF2B5EF4-FFF2-40B4-BE49-F238E27FC236}">
                <a16:creationId xmlns:a16="http://schemas.microsoft.com/office/drawing/2014/main" id="{3CDF17F5-45D7-9046-87D7-E2FEB2160DD0}"/>
              </a:ext>
            </a:extLst>
          </p:cNvPr>
          <p:cNvSpPr txBox="1">
            <a:spLocks noChangeArrowheads="1"/>
          </p:cNvSpPr>
          <p:nvPr/>
        </p:nvSpPr>
        <p:spPr bwMode="auto">
          <a:xfrm>
            <a:off x="684213" y="1484313"/>
            <a:ext cx="74882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2800"/>
              <a:t>What are the different types of abuse?</a:t>
            </a:r>
            <a:r>
              <a:rPr lang="en-NZ" altLang="en-US" sz="2800">
                <a:solidFill>
                  <a:schemeClr val="tx1"/>
                </a:solidFill>
              </a:rPr>
              <a:t> </a:t>
            </a:r>
            <a:endParaRPr lang="en-US" altLang="en-US" sz="2800">
              <a:solidFill>
                <a:schemeClr val="tx1"/>
              </a:solidFill>
            </a:endParaRPr>
          </a:p>
        </p:txBody>
      </p:sp>
      <p:sp>
        <p:nvSpPr>
          <p:cNvPr id="394245" name="Text Box 5">
            <a:extLst>
              <a:ext uri="{FF2B5EF4-FFF2-40B4-BE49-F238E27FC236}">
                <a16:creationId xmlns:a16="http://schemas.microsoft.com/office/drawing/2014/main" id="{1A655D89-157A-FC4F-B2AB-B0A983EB360E}"/>
              </a:ext>
            </a:extLst>
          </p:cNvPr>
          <p:cNvSpPr txBox="1">
            <a:spLocks noChangeArrowheads="1"/>
          </p:cNvSpPr>
          <p:nvPr/>
        </p:nvSpPr>
        <p:spPr bwMode="auto">
          <a:xfrm>
            <a:off x="682625" y="2420938"/>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Physical</a:t>
            </a:r>
            <a:endParaRPr lang="en-US" altLang="en-US" sz="2400" b="1">
              <a:solidFill>
                <a:schemeClr val="tx1"/>
              </a:solidFill>
            </a:endParaRPr>
          </a:p>
        </p:txBody>
      </p:sp>
      <p:sp>
        <p:nvSpPr>
          <p:cNvPr id="394246" name="Text Box 6">
            <a:extLst>
              <a:ext uri="{FF2B5EF4-FFF2-40B4-BE49-F238E27FC236}">
                <a16:creationId xmlns:a16="http://schemas.microsoft.com/office/drawing/2014/main" id="{BD4860D1-95BB-7641-94A0-EE9BBD6563AE}"/>
              </a:ext>
            </a:extLst>
          </p:cNvPr>
          <p:cNvSpPr txBox="1">
            <a:spLocks noChangeArrowheads="1"/>
          </p:cNvSpPr>
          <p:nvPr/>
        </p:nvSpPr>
        <p:spPr bwMode="auto">
          <a:xfrm>
            <a:off x="3203575" y="2420938"/>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Sexual</a:t>
            </a:r>
            <a:endParaRPr lang="en-US" altLang="en-US" sz="2400" b="1">
              <a:solidFill>
                <a:schemeClr val="tx1"/>
              </a:solidFill>
            </a:endParaRPr>
          </a:p>
        </p:txBody>
      </p:sp>
      <p:sp>
        <p:nvSpPr>
          <p:cNvPr id="394247" name="Text Box 7">
            <a:extLst>
              <a:ext uri="{FF2B5EF4-FFF2-40B4-BE49-F238E27FC236}">
                <a16:creationId xmlns:a16="http://schemas.microsoft.com/office/drawing/2014/main" id="{CD3C8667-AE13-A84B-B754-AC701C7F9351}"/>
              </a:ext>
            </a:extLst>
          </p:cNvPr>
          <p:cNvSpPr txBox="1">
            <a:spLocks noChangeArrowheads="1"/>
          </p:cNvSpPr>
          <p:nvPr/>
        </p:nvSpPr>
        <p:spPr bwMode="auto">
          <a:xfrm>
            <a:off x="5722938" y="2420938"/>
            <a:ext cx="2376487"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Emotional</a:t>
            </a:r>
            <a:endParaRPr lang="en-US" altLang="en-US" sz="2400" b="1">
              <a:solidFill>
                <a:schemeClr val="tx1"/>
              </a:solidFill>
            </a:endParaRPr>
          </a:p>
        </p:txBody>
      </p:sp>
      <p:sp>
        <p:nvSpPr>
          <p:cNvPr id="394248" name="Text Box 8">
            <a:extLst>
              <a:ext uri="{FF2B5EF4-FFF2-40B4-BE49-F238E27FC236}">
                <a16:creationId xmlns:a16="http://schemas.microsoft.com/office/drawing/2014/main" id="{DD943698-0BB9-B243-9B45-82FE4F87C2E4}"/>
              </a:ext>
            </a:extLst>
          </p:cNvPr>
          <p:cNvSpPr txBox="1">
            <a:spLocks noChangeArrowheads="1"/>
          </p:cNvSpPr>
          <p:nvPr/>
        </p:nvSpPr>
        <p:spPr bwMode="auto">
          <a:xfrm>
            <a:off x="682625" y="4221163"/>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Neglect</a:t>
            </a:r>
            <a:endParaRPr lang="en-US" altLang="en-US" sz="2400" b="1">
              <a:solidFill>
                <a:schemeClr val="tx1"/>
              </a:solidFill>
            </a:endParaRPr>
          </a:p>
        </p:txBody>
      </p:sp>
      <p:sp>
        <p:nvSpPr>
          <p:cNvPr id="394249" name="Text Box 9">
            <a:extLst>
              <a:ext uri="{FF2B5EF4-FFF2-40B4-BE49-F238E27FC236}">
                <a16:creationId xmlns:a16="http://schemas.microsoft.com/office/drawing/2014/main" id="{CA525D2F-AC9F-6A46-B92A-10B22D501117}"/>
              </a:ext>
            </a:extLst>
          </p:cNvPr>
          <p:cNvSpPr txBox="1">
            <a:spLocks noChangeArrowheads="1"/>
          </p:cNvSpPr>
          <p:nvPr/>
        </p:nvSpPr>
        <p:spPr bwMode="auto">
          <a:xfrm>
            <a:off x="3203575" y="4221163"/>
            <a:ext cx="2376488"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Cyber abuse</a:t>
            </a:r>
            <a:endParaRPr lang="en-US" altLang="en-US" sz="2400" b="1">
              <a:solidFill>
                <a:schemeClr val="tx1"/>
              </a:solidFill>
            </a:endParaRPr>
          </a:p>
        </p:txBody>
      </p:sp>
      <p:sp>
        <p:nvSpPr>
          <p:cNvPr id="394250" name="Text Box 10">
            <a:extLst>
              <a:ext uri="{FF2B5EF4-FFF2-40B4-BE49-F238E27FC236}">
                <a16:creationId xmlns:a16="http://schemas.microsoft.com/office/drawing/2014/main" id="{FAAC4478-E5A0-D743-B437-737B7A09A6F7}"/>
              </a:ext>
            </a:extLst>
          </p:cNvPr>
          <p:cNvSpPr txBox="1">
            <a:spLocks noChangeArrowheads="1"/>
          </p:cNvSpPr>
          <p:nvPr/>
        </p:nvSpPr>
        <p:spPr bwMode="auto">
          <a:xfrm>
            <a:off x="5722938" y="4221163"/>
            <a:ext cx="2376487" cy="1439862"/>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90000"/>
              </a:lnSpc>
              <a:buFont typeface="Wingdings" pitchFamily="2" charset="2"/>
              <a:buNone/>
            </a:pPr>
            <a:endParaRPr lang="en-NZ" altLang="en-US" sz="2400" b="1"/>
          </a:p>
          <a:p>
            <a:pPr algn="ctr" eaLnBrk="1" hangingPunct="1">
              <a:lnSpc>
                <a:spcPct val="90000"/>
              </a:lnSpc>
              <a:buFont typeface="Wingdings" pitchFamily="2" charset="2"/>
              <a:buNone/>
            </a:pPr>
            <a:r>
              <a:rPr lang="en-NZ" altLang="en-US" sz="2400" b="1"/>
              <a:t>Family harm</a:t>
            </a:r>
            <a:endParaRPr lang="en-US" altLang="en-US"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4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animBg="1"/>
      <p:bldP spid="394246" grpId="0" animBg="1"/>
      <p:bldP spid="394247" grpId="0" animBg="1"/>
      <p:bldP spid="394248" grpId="0" animBg="1"/>
      <p:bldP spid="394249" grpId="0" animBg="1"/>
      <p:bldP spid="3942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5C30A4D-E97B-4D4E-BED0-466A7B40CA3B}"/>
              </a:ext>
            </a:extLst>
          </p:cNvPr>
          <p:cNvSpPr>
            <a:spLocks noGrp="1"/>
          </p:cNvSpPr>
          <p:nvPr>
            <p:ph type="sldNum" sz="quarter" idx="12"/>
          </p:nvPr>
        </p:nvSpPr>
        <p:spPr/>
        <p:txBody>
          <a:bodyPr/>
          <a:lstStyle/>
          <a:p>
            <a:pPr>
              <a:defRPr/>
            </a:pPr>
            <a:fld id="{88C4F5F3-9998-8A4D-87E1-C0E417DEB2E9}" type="slidenum">
              <a:rPr lang="en-US" altLang="en-US"/>
              <a:pPr>
                <a:defRPr/>
              </a:pPr>
              <a:t>26</a:t>
            </a:fld>
            <a:endParaRPr lang="en-US" altLang="en-US"/>
          </a:p>
        </p:txBody>
      </p:sp>
      <p:sp>
        <p:nvSpPr>
          <p:cNvPr id="62466" name="Rectangle 2">
            <a:extLst>
              <a:ext uri="{FF2B5EF4-FFF2-40B4-BE49-F238E27FC236}">
                <a16:creationId xmlns:a16="http://schemas.microsoft.com/office/drawing/2014/main" id="{66A8E1FF-22CB-5547-9515-94AAA044233D}"/>
              </a:ext>
            </a:extLst>
          </p:cNvPr>
          <p:cNvSpPr>
            <a:spLocks noGrp="1" noChangeArrowheads="1"/>
          </p:cNvSpPr>
          <p:nvPr>
            <p:ph type="title"/>
          </p:nvPr>
        </p:nvSpPr>
        <p:spPr>
          <a:xfrm>
            <a:off x="582613" y="146050"/>
            <a:ext cx="6149975" cy="882650"/>
          </a:xfrm>
        </p:spPr>
        <p:txBody>
          <a:bodyPr/>
          <a:lstStyle/>
          <a:p>
            <a:pPr eaLnBrk="1" hangingPunct="1"/>
            <a:r>
              <a:rPr lang="en-NZ" altLang="en-US"/>
              <a:t>Stranger danger?</a:t>
            </a:r>
            <a:endParaRPr lang="en-US" altLang="en-US"/>
          </a:p>
        </p:txBody>
      </p:sp>
      <p:sp>
        <p:nvSpPr>
          <p:cNvPr id="62467" name="Rectangle 3">
            <a:extLst>
              <a:ext uri="{FF2B5EF4-FFF2-40B4-BE49-F238E27FC236}">
                <a16:creationId xmlns:a16="http://schemas.microsoft.com/office/drawing/2014/main" id="{F5AC85C3-379E-0546-BAFB-E1AA6EF12688}"/>
              </a:ext>
            </a:extLst>
          </p:cNvPr>
          <p:cNvSpPr>
            <a:spLocks noGrp="1" noChangeArrowheads="1"/>
          </p:cNvSpPr>
          <p:nvPr>
            <p:ph type="body" idx="1"/>
          </p:nvPr>
        </p:nvSpPr>
        <p:spPr>
          <a:xfrm>
            <a:off x="611188" y="1341438"/>
            <a:ext cx="7488237" cy="4624387"/>
          </a:xfrm>
        </p:spPr>
        <p:txBody>
          <a:bodyPr/>
          <a:lstStyle/>
          <a:p>
            <a:pPr eaLnBrk="1" hangingPunct="1">
              <a:buFont typeface="Wingdings" pitchFamily="2" charset="2"/>
              <a:buNone/>
            </a:pPr>
            <a:endParaRPr lang="en-NZ" altLang="en-US" sz="2800"/>
          </a:p>
          <a:p>
            <a:pPr eaLnBrk="1" hangingPunct="1"/>
            <a:r>
              <a:rPr lang="en-NZ" altLang="en-US" sz="2800"/>
              <a:t>‘In the majority of cases the abusers are known and trusted by their victims.’  </a:t>
            </a:r>
          </a:p>
          <a:p>
            <a:pPr eaLnBrk="1" hangingPunct="1"/>
            <a:endParaRPr lang="en-NZ" altLang="en-US" sz="2800"/>
          </a:p>
          <a:p>
            <a:pPr eaLnBrk="1" hangingPunct="1"/>
            <a:r>
              <a:rPr lang="en-NZ" altLang="en-US" sz="2800"/>
              <a:t>‘The emphasis on ‘stranger danger’ causes adults to miss the clues that children give when they are being victimised by trusted family friends, professionals or relatives.’ </a:t>
            </a:r>
          </a:p>
          <a:p>
            <a:pPr eaLnBrk="1" hangingPunct="1"/>
            <a:endParaRPr lang="en-NZ" altLang="en-US" sz="1200"/>
          </a:p>
          <a:p>
            <a:pPr lvl="1" eaLnBrk="1" hangingPunct="1">
              <a:buFont typeface="Wingdings" pitchFamily="2" charset="2"/>
              <a:buNone/>
            </a:pPr>
            <a:r>
              <a:rPr lang="en-NZ" altLang="en-US" sz="1600"/>
              <a:t>(Professor Freda Briggs)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Slide Number Placeholder 5">
            <a:extLst>
              <a:ext uri="{FF2B5EF4-FFF2-40B4-BE49-F238E27FC236}">
                <a16:creationId xmlns:a16="http://schemas.microsoft.com/office/drawing/2014/main" id="{18CA2472-DCBC-EC4C-8F30-44FA267BFE7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4BB87176-39FA-E04C-BF3F-7597A6B9BD83}" type="slidenum">
              <a:rPr lang="en-US" altLang="en-US" sz="1400" smtClean="0">
                <a:solidFill>
                  <a:schemeClr val="tx1"/>
                </a:solidFill>
              </a:rPr>
              <a:pPr>
                <a:spcBef>
                  <a:spcPct val="0"/>
                </a:spcBef>
                <a:buClrTx/>
                <a:buSzTx/>
                <a:buFontTx/>
                <a:buNone/>
              </a:pPr>
              <a:t>27</a:t>
            </a:fld>
            <a:endParaRPr lang="en-US" altLang="en-US" sz="1400">
              <a:solidFill>
                <a:schemeClr val="tx1"/>
              </a:solidFill>
            </a:endParaRPr>
          </a:p>
        </p:txBody>
      </p:sp>
      <p:sp>
        <p:nvSpPr>
          <p:cNvPr id="64514" name="Rectangle 2">
            <a:extLst>
              <a:ext uri="{FF2B5EF4-FFF2-40B4-BE49-F238E27FC236}">
                <a16:creationId xmlns:a16="http://schemas.microsoft.com/office/drawing/2014/main" id="{B6084A35-723A-324E-8E37-D68FD01CDE18}"/>
              </a:ext>
            </a:extLst>
          </p:cNvPr>
          <p:cNvSpPr>
            <a:spLocks noGrp="1" noChangeArrowheads="1"/>
          </p:cNvSpPr>
          <p:nvPr>
            <p:ph type="title"/>
          </p:nvPr>
        </p:nvSpPr>
        <p:spPr/>
        <p:txBody>
          <a:bodyPr/>
          <a:lstStyle/>
          <a:p>
            <a:pPr eaLnBrk="1" hangingPunct="1"/>
            <a:r>
              <a:rPr lang="en-NZ" altLang="en-US"/>
              <a:t>Abuse facts</a:t>
            </a:r>
            <a:endParaRPr lang="en-US" altLang="en-US"/>
          </a:p>
        </p:txBody>
      </p:sp>
      <p:sp>
        <p:nvSpPr>
          <p:cNvPr id="64515" name="Content Placeholder 2">
            <a:extLst>
              <a:ext uri="{FF2B5EF4-FFF2-40B4-BE49-F238E27FC236}">
                <a16:creationId xmlns:a16="http://schemas.microsoft.com/office/drawing/2014/main" id="{282B47F3-F0AD-F846-82AD-C245B677B0F9}"/>
              </a:ext>
            </a:extLst>
          </p:cNvPr>
          <p:cNvSpPr>
            <a:spLocks noGrp="1" noChangeArrowheads="1"/>
          </p:cNvSpPr>
          <p:nvPr>
            <p:ph idx="1"/>
          </p:nvPr>
        </p:nvSpPr>
        <p:spPr>
          <a:xfrm>
            <a:off x="685800" y="1300163"/>
            <a:ext cx="7631113" cy="4649787"/>
          </a:xfrm>
        </p:spPr>
        <p:txBody>
          <a:bodyPr/>
          <a:lstStyle/>
          <a:p>
            <a:pPr>
              <a:lnSpc>
                <a:spcPct val="114000"/>
              </a:lnSpc>
              <a:spcBef>
                <a:spcPts val="1275"/>
              </a:spcBef>
            </a:pPr>
            <a:r>
              <a:rPr lang="en-NZ" altLang="en-US" sz="2800" dirty="0">
                <a:solidFill>
                  <a:schemeClr val="tx1"/>
                </a:solidFill>
              </a:rPr>
              <a:t>1 in 4-5 females, and 1 in 6-8 males</a:t>
            </a:r>
            <a:r>
              <a:rPr lang="en-NZ" altLang="en-US" sz="2800" b="1" dirty="0">
                <a:solidFill>
                  <a:schemeClr val="tx1"/>
                </a:solidFill>
              </a:rPr>
              <a:t> </a:t>
            </a:r>
            <a:r>
              <a:rPr lang="en-NZ" altLang="en-US" sz="2800" dirty="0">
                <a:solidFill>
                  <a:schemeClr val="tx1"/>
                </a:solidFill>
              </a:rPr>
              <a:t>report unwanted sexual  touching</a:t>
            </a:r>
          </a:p>
          <a:p>
            <a:pPr>
              <a:lnSpc>
                <a:spcPct val="114000"/>
              </a:lnSpc>
              <a:spcBef>
                <a:spcPts val="1275"/>
              </a:spcBef>
            </a:pPr>
            <a:r>
              <a:rPr lang="en-NZ" altLang="en-US" sz="2800" dirty="0">
                <a:solidFill>
                  <a:schemeClr val="tx1"/>
                </a:solidFill>
              </a:rPr>
              <a:t>NZ has the fifth</a:t>
            </a:r>
            <a:r>
              <a:rPr lang="en-NZ" altLang="en-US" sz="2800" b="1" dirty="0">
                <a:solidFill>
                  <a:schemeClr val="tx1"/>
                </a:solidFill>
              </a:rPr>
              <a:t> </a:t>
            </a:r>
            <a:r>
              <a:rPr lang="en-NZ" altLang="en-US" sz="2800" dirty="0">
                <a:solidFill>
                  <a:schemeClr val="tx1"/>
                </a:solidFill>
              </a:rPr>
              <a:t>worst child abuse record of the 31 OECD countries</a:t>
            </a:r>
          </a:p>
          <a:p>
            <a:pPr>
              <a:lnSpc>
                <a:spcPct val="114000"/>
              </a:lnSpc>
              <a:spcBef>
                <a:spcPts val="1275"/>
              </a:spcBef>
            </a:pPr>
            <a:r>
              <a:rPr lang="en-NZ" altLang="en-US" sz="2800" dirty="0">
                <a:solidFill>
                  <a:schemeClr val="tx1"/>
                </a:solidFill>
              </a:rPr>
              <a:t>On average 1 child is killed every 5 weeks. 90% by someone they knew</a:t>
            </a:r>
          </a:p>
          <a:p>
            <a:pPr>
              <a:lnSpc>
                <a:spcPct val="114000"/>
              </a:lnSpc>
              <a:spcBef>
                <a:spcPts val="1275"/>
              </a:spcBef>
            </a:pPr>
            <a:r>
              <a:rPr lang="en-NZ" altLang="en-US" sz="2800" dirty="0">
                <a:solidFill>
                  <a:schemeClr val="tx1"/>
                </a:solidFill>
              </a:rPr>
              <a:t>Only 8-12% were reported to any organisation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0E3F1820-6876-8C42-8EEB-352EE30BE34A}"/>
              </a:ext>
            </a:extLst>
          </p:cNvPr>
          <p:cNvSpPr>
            <a:spLocks noGrp="1" noChangeArrowheads="1"/>
          </p:cNvSpPr>
          <p:nvPr>
            <p:ph type="title"/>
          </p:nvPr>
        </p:nvSpPr>
        <p:spPr/>
        <p:txBody>
          <a:bodyPr/>
          <a:lstStyle/>
          <a:p>
            <a:r>
              <a:rPr lang="en-US" altLang="en-US"/>
              <a:t>Digital citizenship</a:t>
            </a:r>
          </a:p>
        </p:txBody>
      </p:sp>
      <p:sp>
        <p:nvSpPr>
          <p:cNvPr id="3" name="Content Placeholder 2">
            <a:extLst>
              <a:ext uri="{FF2B5EF4-FFF2-40B4-BE49-F238E27FC236}">
                <a16:creationId xmlns:a16="http://schemas.microsoft.com/office/drawing/2014/main" id="{83F7565B-9DAF-2E49-A145-838A97C2067E}"/>
              </a:ext>
            </a:extLst>
          </p:cNvPr>
          <p:cNvSpPr>
            <a:spLocks noGrp="1"/>
          </p:cNvSpPr>
          <p:nvPr>
            <p:ph idx="1"/>
          </p:nvPr>
        </p:nvSpPr>
        <p:spPr>
          <a:xfrm>
            <a:off x="685800" y="1401763"/>
            <a:ext cx="7772400" cy="4475162"/>
          </a:xfrm>
        </p:spPr>
        <p:txBody>
          <a:bodyPr/>
          <a:lstStyle/>
          <a:p>
            <a:pPr>
              <a:lnSpc>
                <a:spcPct val="114000"/>
              </a:lnSpc>
              <a:spcBef>
                <a:spcPts val="1272"/>
              </a:spcBef>
              <a:spcAft>
                <a:spcPts val="0"/>
              </a:spcAft>
              <a:defRPr/>
            </a:pPr>
            <a:r>
              <a:rPr lang="en-US" sz="2800" dirty="0">
                <a:solidFill>
                  <a:schemeClr val="tx1"/>
                </a:solidFill>
              </a:rPr>
              <a:t>Children need to learn to participate in the online world safely, just as they do in the physical world. </a:t>
            </a:r>
          </a:p>
          <a:p>
            <a:pPr>
              <a:lnSpc>
                <a:spcPct val="114000"/>
              </a:lnSpc>
              <a:spcBef>
                <a:spcPts val="1272"/>
              </a:spcBef>
              <a:spcAft>
                <a:spcPts val="0"/>
              </a:spcAft>
              <a:defRPr/>
            </a:pPr>
            <a:r>
              <a:rPr lang="en-US" sz="2800" dirty="0">
                <a:solidFill>
                  <a:schemeClr val="tx1"/>
                </a:solidFill>
              </a:rPr>
              <a:t>Parents can ask simple questions to encourage their children to share their online activities.</a:t>
            </a:r>
          </a:p>
          <a:p>
            <a:pPr>
              <a:lnSpc>
                <a:spcPct val="114000"/>
              </a:lnSpc>
              <a:spcBef>
                <a:spcPts val="1272"/>
              </a:spcBef>
              <a:spcAft>
                <a:spcPts val="0"/>
              </a:spcAft>
              <a:defRPr/>
            </a:pPr>
            <a:endParaRPr lang="en-US" sz="2800" dirty="0">
              <a:solidFill>
                <a:schemeClr val="tx1"/>
              </a:solidFill>
            </a:endParaRPr>
          </a:p>
          <a:p>
            <a:pPr marL="0" indent="0">
              <a:lnSpc>
                <a:spcPct val="114000"/>
              </a:lnSpc>
              <a:spcBef>
                <a:spcPts val="1272"/>
              </a:spcBef>
              <a:spcAft>
                <a:spcPts val="0"/>
              </a:spcAft>
              <a:buFont typeface="Wingdings" pitchFamily="2" charset="2"/>
              <a:buNone/>
              <a:defRPr/>
            </a:pPr>
            <a:r>
              <a:rPr lang="en-US" sz="2800" dirty="0">
                <a:solidFill>
                  <a:schemeClr val="tx1"/>
                </a:solidFill>
              </a:rPr>
              <a:t>   Visit </a:t>
            </a:r>
            <a:r>
              <a:rPr lang="en-US" sz="2800" dirty="0" err="1">
                <a:solidFill>
                  <a:schemeClr val="tx1"/>
                </a:solidFill>
              </a:rPr>
              <a:t>Netsafe</a:t>
            </a:r>
            <a:r>
              <a:rPr lang="en-US" sz="2800" dirty="0">
                <a:solidFill>
                  <a:schemeClr val="tx1"/>
                </a:solidFill>
              </a:rPr>
              <a:t> for advice: </a:t>
            </a:r>
            <a:r>
              <a:rPr lang="en-US" sz="2800" dirty="0" err="1">
                <a:solidFill>
                  <a:schemeClr val="tx1"/>
                </a:solidFill>
              </a:rPr>
              <a:t>netsafe.org.nz</a:t>
            </a:r>
            <a:endParaRPr lang="en-US" sz="2800" dirty="0">
              <a:solidFill>
                <a:schemeClr val="tx1"/>
              </a:solidFill>
            </a:endParaRPr>
          </a:p>
        </p:txBody>
      </p:sp>
      <p:sp>
        <p:nvSpPr>
          <p:cNvPr id="4" name="Slide Number Placeholder 3">
            <a:extLst>
              <a:ext uri="{FF2B5EF4-FFF2-40B4-BE49-F238E27FC236}">
                <a16:creationId xmlns:a16="http://schemas.microsoft.com/office/drawing/2014/main" id="{4949E702-13D1-9F44-BAA8-250EE1CB6092}"/>
              </a:ext>
            </a:extLst>
          </p:cNvPr>
          <p:cNvSpPr>
            <a:spLocks noGrp="1"/>
          </p:cNvSpPr>
          <p:nvPr>
            <p:ph type="sldNum" sz="quarter" idx="12"/>
          </p:nvPr>
        </p:nvSpPr>
        <p:spPr/>
        <p:txBody>
          <a:bodyPr/>
          <a:lstStyle/>
          <a:p>
            <a:pPr>
              <a:defRPr/>
            </a:pPr>
            <a:fld id="{BA3DEEE1-A59F-AD40-A033-98DB0E310AF9}"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969A4308-C3AD-9F47-BBC9-5FB844291A5C}"/>
              </a:ext>
            </a:extLst>
          </p:cNvPr>
          <p:cNvSpPr>
            <a:spLocks noGrp="1"/>
          </p:cNvSpPr>
          <p:nvPr>
            <p:ph type="sldNum" sz="quarter" idx="12"/>
          </p:nvPr>
        </p:nvSpPr>
        <p:spPr/>
        <p:txBody>
          <a:bodyPr/>
          <a:lstStyle/>
          <a:p>
            <a:pPr>
              <a:defRPr/>
            </a:pPr>
            <a:fld id="{D0E633A4-89B2-DF49-8C63-D59CE3D9A38F}" type="slidenum">
              <a:rPr lang="en-US" altLang="en-US"/>
              <a:pPr>
                <a:defRPr/>
              </a:pPr>
              <a:t>29</a:t>
            </a:fld>
            <a:endParaRPr lang="en-US" altLang="en-US"/>
          </a:p>
        </p:txBody>
      </p:sp>
      <p:sp>
        <p:nvSpPr>
          <p:cNvPr id="95234" name="Rectangle 2">
            <a:extLst>
              <a:ext uri="{FF2B5EF4-FFF2-40B4-BE49-F238E27FC236}">
                <a16:creationId xmlns:a16="http://schemas.microsoft.com/office/drawing/2014/main" id="{F54E9B01-3A38-B940-A34A-969EC88B43E9}"/>
              </a:ext>
            </a:extLst>
          </p:cNvPr>
          <p:cNvSpPr>
            <a:spLocks noGrp="1" noChangeArrowheads="1"/>
          </p:cNvSpPr>
          <p:nvPr>
            <p:ph type="title"/>
          </p:nvPr>
        </p:nvSpPr>
        <p:spPr/>
        <p:txBody>
          <a:bodyPr/>
          <a:lstStyle/>
          <a:p>
            <a:pPr eaLnBrk="1" hangingPunct="1"/>
            <a:r>
              <a:rPr lang="en-NZ" altLang="en-US"/>
              <a:t>Dealing with abuse</a:t>
            </a:r>
            <a:endParaRPr lang="en-US" altLang="en-US"/>
          </a:p>
        </p:txBody>
      </p:sp>
      <p:sp>
        <p:nvSpPr>
          <p:cNvPr id="95235" name="Text Box 3">
            <a:extLst>
              <a:ext uri="{FF2B5EF4-FFF2-40B4-BE49-F238E27FC236}">
                <a16:creationId xmlns:a16="http://schemas.microsoft.com/office/drawing/2014/main" id="{C35FB1C7-8263-9642-91D1-0D1AD667E494}"/>
              </a:ext>
            </a:extLst>
          </p:cNvPr>
          <p:cNvSpPr txBox="1">
            <a:spLocks noChangeArrowheads="1"/>
          </p:cNvSpPr>
          <p:nvPr/>
        </p:nvSpPr>
        <p:spPr bwMode="auto">
          <a:xfrm>
            <a:off x="755650" y="1341438"/>
            <a:ext cx="20875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endParaRPr lang="en-US" altLang="en-US" sz="1800">
              <a:solidFill>
                <a:schemeClr val="tx1"/>
              </a:solidFill>
              <a:latin typeface="Consolas" panose="020B0609020204030204" pitchFamily="49" charset="0"/>
            </a:endParaRPr>
          </a:p>
        </p:txBody>
      </p:sp>
      <p:sp>
        <p:nvSpPr>
          <p:cNvPr id="396292" name="Text Box 4">
            <a:extLst>
              <a:ext uri="{FF2B5EF4-FFF2-40B4-BE49-F238E27FC236}">
                <a16:creationId xmlns:a16="http://schemas.microsoft.com/office/drawing/2014/main" id="{EC7FF319-6FF3-F547-92E8-F7E5B415FBCC}"/>
              </a:ext>
            </a:extLst>
          </p:cNvPr>
          <p:cNvSpPr txBox="1">
            <a:spLocks noChangeArrowheads="1"/>
          </p:cNvSpPr>
          <p:nvPr/>
        </p:nvSpPr>
        <p:spPr bwMode="auto">
          <a:xfrm>
            <a:off x="755650" y="1412875"/>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Believe what they say</a:t>
            </a:r>
            <a:endParaRPr lang="en-US" altLang="en-US" sz="2200" b="1">
              <a:solidFill>
                <a:schemeClr val="tx1"/>
              </a:solidFill>
            </a:endParaRPr>
          </a:p>
        </p:txBody>
      </p:sp>
      <p:sp>
        <p:nvSpPr>
          <p:cNvPr id="396293" name="Text Box 5">
            <a:extLst>
              <a:ext uri="{FF2B5EF4-FFF2-40B4-BE49-F238E27FC236}">
                <a16:creationId xmlns:a16="http://schemas.microsoft.com/office/drawing/2014/main" id="{AF0E716E-45F3-094A-8592-F9B285C82E03}"/>
              </a:ext>
            </a:extLst>
          </p:cNvPr>
          <p:cNvSpPr txBox="1">
            <a:spLocks noChangeArrowheads="1"/>
          </p:cNvSpPr>
          <p:nvPr/>
        </p:nvSpPr>
        <p:spPr bwMode="auto">
          <a:xfrm>
            <a:off x="3276600" y="1412875"/>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Show love, concern and support</a:t>
            </a:r>
            <a:endParaRPr lang="en-US" altLang="en-US" sz="2200" b="1">
              <a:solidFill>
                <a:schemeClr val="tx1"/>
              </a:solidFill>
            </a:endParaRPr>
          </a:p>
        </p:txBody>
      </p:sp>
      <p:sp>
        <p:nvSpPr>
          <p:cNvPr id="396294" name="Text Box 6">
            <a:extLst>
              <a:ext uri="{FF2B5EF4-FFF2-40B4-BE49-F238E27FC236}">
                <a16:creationId xmlns:a16="http://schemas.microsoft.com/office/drawing/2014/main" id="{B3D37C19-5A69-1448-9FD9-B32CB41A8F44}"/>
              </a:ext>
            </a:extLst>
          </p:cNvPr>
          <p:cNvSpPr txBox="1">
            <a:spLocks noChangeArrowheads="1"/>
          </p:cNvSpPr>
          <p:nvPr/>
        </p:nvSpPr>
        <p:spPr bwMode="auto">
          <a:xfrm>
            <a:off x="5795963" y="1412875"/>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Keep your feelings to yourself</a:t>
            </a:r>
            <a:endParaRPr lang="en-US" altLang="en-US" sz="2200" b="1">
              <a:solidFill>
                <a:schemeClr val="tx1"/>
              </a:solidFill>
            </a:endParaRPr>
          </a:p>
        </p:txBody>
      </p:sp>
      <p:sp>
        <p:nvSpPr>
          <p:cNvPr id="396295" name="Text Box 7">
            <a:extLst>
              <a:ext uri="{FF2B5EF4-FFF2-40B4-BE49-F238E27FC236}">
                <a16:creationId xmlns:a16="http://schemas.microsoft.com/office/drawing/2014/main" id="{582EB9FC-CE82-0E43-A391-426096D0BAB8}"/>
              </a:ext>
            </a:extLst>
          </p:cNvPr>
          <p:cNvSpPr txBox="1">
            <a:spLocks noChangeArrowheads="1"/>
          </p:cNvSpPr>
          <p:nvPr/>
        </p:nvSpPr>
        <p:spPr bwMode="auto">
          <a:xfrm>
            <a:off x="755650" y="2781300"/>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Keep calm</a:t>
            </a:r>
            <a:endParaRPr lang="en-US" altLang="en-US" sz="2200" b="1">
              <a:solidFill>
                <a:schemeClr val="tx1"/>
              </a:solidFill>
            </a:endParaRPr>
          </a:p>
        </p:txBody>
      </p:sp>
      <p:sp>
        <p:nvSpPr>
          <p:cNvPr id="396296" name="Text Box 8">
            <a:extLst>
              <a:ext uri="{FF2B5EF4-FFF2-40B4-BE49-F238E27FC236}">
                <a16:creationId xmlns:a16="http://schemas.microsoft.com/office/drawing/2014/main" id="{27BBD65C-3B5D-734B-A9FD-3B0860588159}"/>
              </a:ext>
            </a:extLst>
          </p:cNvPr>
          <p:cNvSpPr txBox="1">
            <a:spLocks noChangeArrowheads="1"/>
          </p:cNvSpPr>
          <p:nvPr/>
        </p:nvSpPr>
        <p:spPr bwMode="auto">
          <a:xfrm>
            <a:off x="3276600" y="2781300"/>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latin typeface="Arial" panose="020B0604020202020204" pitchFamily="34" charset="0"/>
              </a:rPr>
              <a:t>Listen carefully</a:t>
            </a:r>
            <a:endParaRPr lang="en-US" altLang="en-US" sz="2200" b="1"/>
          </a:p>
        </p:txBody>
      </p:sp>
      <p:sp>
        <p:nvSpPr>
          <p:cNvPr id="396297" name="Text Box 9">
            <a:extLst>
              <a:ext uri="{FF2B5EF4-FFF2-40B4-BE49-F238E27FC236}">
                <a16:creationId xmlns:a16="http://schemas.microsoft.com/office/drawing/2014/main" id="{6B901F6F-5D77-DB47-9589-D449AC4B3676}"/>
              </a:ext>
            </a:extLst>
          </p:cNvPr>
          <p:cNvSpPr txBox="1">
            <a:spLocks noChangeArrowheads="1"/>
          </p:cNvSpPr>
          <p:nvPr/>
        </p:nvSpPr>
        <p:spPr bwMode="auto">
          <a:xfrm>
            <a:off x="5795963" y="2781300"/>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Reassure them it isn’t their fault</a:t>
            </a:r>
            <a:endParaRPr lang="en-US" altLang="en-US" sz="2200" b="1"/>
          </a:p>
        </p:txBody>
      </p:sp>
      <p:sp>
        <p:nvSpPr>
          <p:cNvPr id="396298" name="Text Box 10">
            <a:extLst>
              <a:ext uri="{FF2B5EF4-FFF2-40B4-BE49-F238E27FC236}">
                <a16:creationId xmlns:a16="http://schemas.microsoft.com/office/drawing/2014/main" id="{540A760A-FFC1-A540-BA1A-C639B3548681}"/>
              </a:ext>
            </a:extLst>
          </p:cNvPr>
          <p:cNvSpPr txBox="1">
            <a:spLocks noChangeArrowheads="1"/>
          </p:cNvSpPr>
          <p:nvPr/>
        </p:nvSpPr>
        <p:spPr bwMode="auto">
          <a:xfrm>
            <a:off x="755650" y="4121150"/>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Say you’re pleased they’ve told you</a:t>
            </a:r>
            <a:endParaRPr lang="en-US" altLang="en-US" sz="2200" b="1"/>
          </a:p>
        </p:txBody>
      </p:sp>
      <p:sp>
        <p:nvSpPr>
          <p:cNvPr id="396299" name="Text Box 11">
            <a:extLst>
              <a:ext uri="{FF2B5EF4-FFF2-40B4-BE49-F238E27FC236}">
                <a16:creationId xmlns:a16="http://schemas.microsoft.com/office/drawing/2014/main" id="{470EC4BB-573B-E24C-9C89-505ED78DCED4}"/>
              </a:ext>
            </a:extLst>
          </p:cNvPr>
          <p:cNvSpPr txBox="1">
            <a:spLocks noChangeArrowheads="1"/>
          </p:cNvSpPr>
          <p:nvPr/>
        </p:nvSpPr>
        <p:spPr bwMode="auto">
          <a:xfrm>
            <a:off x="3276600" y="4121150"/>
            <a:ext cx="2376488"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Say you’ll help them</a:t>
            </a:r>
            <a:endParaRPr lang="en-US" altLang="en-US" sz="2200" b="1">
              <a:solidFill>
                <a:schemeClr val="tx1"/>
              </a:solidFill>
            </a:endParaRPr>
          </a:p>
        </p:txBody>
      </p:sp>
      <p:sp>
        <p:nvSpPr>
          <p:cNvPr id="396300" name="Text Box 12">
            <a:extLst>
              <a:ext uri="{FF2B5EF4-FFF2-40B4-BE49-F238E27FC236}">
                <a16:creationId xmlns:a16="http://schemas.microsoft.com/office/drawing/2014/main" id="{CDA3A5FF-A8F9-F942-B96B-FEE31F9D72CA}"/>
              </a:ext>
            </a:extLst>
          </p:cNvPr>
          <p:cNvSpPr txBox="1">
            <a:spLocks noChangeArrowheads="1"/>
          </p:cNvSpPr>
          <p:nvPr/>
        </p:nvSpPr>
        <p:spPr bwMode="auto">
          <a:xfrm>
            <a:off x="5795963" y="4121150"/>
            <a:ext cx="2376487" cy="115252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buFont typeface="Wingdings" pitchFamily="2" charset="2"/>
              <a:buNone/>
            </a:pPr>
            <a:r>
              <a:rPr lang="en-NZ" altLang="en-US" sz="2200" b="1"/>
              <a:t>Seek help</a:t>
            </a:r>
            <a:endParaRPr lang="en-US" altLang="en-US" sz="2200" b="1">
              <a:solidFill>
                <a:schemeClr val="tx1"/>
              </a:solidFill>
            </a:endParaRPr>
          </a:p>
        </p:txBody>
      </p:sp>
      <p:sp>
        <p:nvSpPr>
          <p:cNvPr id="396301" name="Text Box 13">
            <a:extLst>
              <a:ext uri="{FF2B5EF4-FFF2-40B4-BE49-F238E27FC236}">
                <a16:creationId xmlns:a16="http://schemas.microsoft.com/office/drawing/2014/main" id="{BE0B4739-DA4F-7241-940D-284EBE047BC9}"/>
              </a:ext>
            </a:extLst>
          </p:cNvPr>
          <p:cNvSpPr txBox="1">
            <a:spLocks noChangeArrowheads="1"/>
          </p:cNvSpPr>
          <p:nvPr/>
        </p:nvSpPr>
        <p:spPr bwMode="auto">
          <a:xfrm>
            <a:off x="755650" y="5489575"/>
            <a:ext cx="7416800" cy="460375"/>
          </a:xfrm>
          <a:prstGeom prst="rect">
            <a:avLst/>
          </a:prstGeom>
          <a:gradFill rotWithShape="1">
            <a:gsLst>
              <a:gs pos="0">
                <a:srgbClr val="CCFFFF">
                  <a:alpha val="65999"/>
                </a:srgbClr>
              </a:gs>
              <a:gs pos="100000">
                <a:srgbClr val="5E7676"/>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lgn="ctr" eaLnBrk="1" hangingPunct="1">
              <a:lnSpc>
                <a:spcPct val="113000"/>
              </a:lnSpc>
              <a:buFont typeface="Wingdings" pitchFamily="2" charset="2"/>
              <a:buNone/>
            </a:pPr>
            <a:r>
              <a:rPr lang="en-NZ" altLang="en-US" sz="2200" b="1"/>
              <a:t>Report to Oranga Tamariki or Police</a:t>
            </a:r>
            <a:endParaRPr lang="en-US" altLang="en-US" sz="2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62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62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62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63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6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nimBg="1"/>
      <p:bldP spid="396293" grpId="0" animBg="1"/>
      <p:bldP spid="396294" grpId="0" animBg="1"/>
      <p:bldP spid="396295" grpId="0" animBg="1"/>
      <p:bldP spid="396296" grpId="0" animBg="1"/>
      <p:bldP spid="396297" grpId="0" animBg="1"/>
      <p:bldP spid="396298" grpId="0" animBg="1"/>
      <p:bldP spid="396299" grpId="0" animBg="1"/>
      <p:bldP spid="396300" grpId="0" animBg="1"/>
      <p:bldP spid="396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5873F32-818A-3442-AE9A-CE5429CC107B}"/>
              </a:ext>
            </a:extLst>
          </p:cNvPr>
          <p:cNvSpPr>
            <a:spLocks noGrp="1"/>
          </p:cNvSpPr>
          <p:nvPr>
            <p:ph type="sldNum" sz="quarter" idx="12"/>
          </p:nvPr>
        </p:nvSpPr>
        <p:spPr/>
        <p:txBody>
          <a:bodyPr/>
          <a:lstStyle/>
          <a:p>
            <a:pPr>
              <a:defRPr/>
            </a:pPr>
            <a:fld id="{0FF940BC-BF0A-DA46-8F65-77D00C6D0C5C}" type="slidenum">
              <a:rPr lang="en-US" altLang="en-US"/>
              <a:pPr>
                <a:defRPr/>
              </a:pPr>
              <a:t>3</a:t>
            </a:fld>
            <a:endParaRPr lang="en-US" altLang="en-US"/>
          </a:p>
        </p:txBody>
      </p:sp>
      <p:sp>
        <p:nvSpPr>
          <p:cNvPr id="44034" name="Rectangle 2">
            <a:extLst>
              <a:ext uri="{FF2B5EF4-FFF2-40B4-BE49-F238E27FC236}">
                <a16:creationId xmlns:a16="http://schemas.microsoft.com/office/drawing/2014/main" id="{C9E85E11-7052-1744-AFFD-ADEEFF884DE8}"/>
              </a:ext>
            </a:extLst>
          </p:cNvPr>
          <p:cNvSpPr>
            <a:spLocks noGrp="1" noChangeArrowheads="1"/>
          </p:cNvSpPr>
          <p:nvPr>
            <p:ph type="title"/>
          </p:nvPr>
        </p:nvSpPr>
        <p:spPr>
          <a:xfrm>
            <a:off x="611188" y="85725"/>
            <a:ext cx="5976937" cy="1143000"/>
          </a:xfrm>
        </p:spPr>
        <p:txBody>
          <a:bodyPr/>
          <a:lstStyle/>
          <a:p>
            <a:pPr eaLnBrk="1" hangingPunct="1"/>
            <a:r>
              <a:rPr lang="en-NZ" altLang="en-US" b="1"/>
              <a:t>Introductions</a:t>
            </a:r>
            <a:endParaRPr lang="en-US" altLang="en-US" b="1"/>
          </a:p>
        </p:txBody>
      </p:sp>
      <p:sp>
        <p:nvSpPr>
          <p:cNvPr id="44035" name="Rectangle 3">
            <a:extLst>
              <a:ext uri="{FF2B5EF4-FFF2-40B4-BE49-F238E27FC236}">
                <a16:creationId xmlns:a16="http://schemas.microsoft.com/office/drawing/2014/main" id="{4996E7F7-B5CD-A74C-8DF2-9B457777C7EF}"/>
              </a:ext>
            </a:extLst>
          </p:cNvPr>
          <p:cNvSpPr>
            <a:spLocks noGrp="1" noChangeArrowheads="1"/>
          </p:cNvSpPr>
          <p:nvPr>
            <p:ph type="body" idx="1"/>
          </p:nvPr>
        </p:nvSpPr>
        <p:spPr/>
        <p:txBody>
          <a:bodyPr/>
          <a:lstStyle/>
          <a:p>
            <a:pPr eaLnBrk="1" hangingPunct="1"/>
            <a:endParaRPr lang="en-NZ" altLang="en-US"/>
          </a:p>
          <a:p>
            <a:pPr eaLnBrk="1" hangingPunct="1"/>
            <a:r>
              <a:rPr lang="en-NZ" altLang="en-US"/>
              <a:t>Constable …………………….</a:t>
            </a:r>
          </a:p>
          <a:p>
            <a:pPr eaLnBrk="1" hangingPunct="1">
              <a:buFont typeface="Wingdings" pitchFamily="2" charset="2"/>
              <a:buNone/>
            </a:pPr>
            <a:endParaRPr lang="en-NZ" altLang="en-US"/>
          </a:p>
          <a:p>
            <a:pPr eaLnBrk="1" hangingPunct="1"/>
            <a:r>
              <a:rPr lang="en-NZ" altLang="en-US" u="sng">
                <a:solidFill>
                  <a:srgbClr val="CC0000"/>
                </a:solidFill>
              </a:rPr>
              <a:t>S</a:t>
            </a:r>
            <a:r>
              <a:rPr lang="en-NZ" altLang="en-US"/>
              <a:t>chool </a:t>
            </a:r>
            <a:r>
              <a:rPr lang="en-NZ" altLang="en-US" u="sng">
                <a:solidFill>
                  <a:srgbClr val="CC0000"/>
                </a:solidFill>
              </a:rPr>
              <a:t>C</a:t>
            </a:r>
            <a:r>
              <a:rPr lang="en-NZ" altLang="en-US"/>
              <a:t>ommunity </a:t>
            </a:r>
            <a:r>
              <a:rPr lang="en-NZ" altLang="en-US" u="sng">
                <a:solidFill>
                  <a:srgbClr val="CC0000"/>
                </a:solidFill>
              </a:rPr>
              <a:t>O</a:t>
            </a:r>
            <a:r>
              <a:rPr lang="en-NZ" altLang="en-US"/>
              <a:t>fficer (SCO)</a:t>
            </a:r>
          </a:p>
          <a:p>
            <a:pPr eaLnBrk="1" hangingPunct="1">
              <a:buFont typeface="Wingdings" pitchFamily="2" charset="2"/>
              <a:buNone/>
            </a:pPr>
            <a:endParaRPr lang="en-NZ" altLang="en-US"/>
          </a:p>
          <a:p>
            <a:pPr eaLnBrk="1" hangingPunct="1"/>
            <a:r>
              <a:rPr lang="en-NZ" altLang="en-US" u="sng">
                <a:solidFill>
                  <a:srgbClr val="CC0000"/>
                </a:solidFill>
              </a:rPr>
              <a:t>K</a:t>
            </a:r>
            <a:r>
              <a:rPr lang="en-NZ" altLang="en-US"/>
              <a:t>eeping </a:t>
            </a:r>
            <a:r>
              <a:rPr lang="en-NZ" altLang="en-US" u="sng">
                <a:solidFill>
                  <a:srgbClr val="CC0000"/>
                </a:solidFill>
              </a:rPr>
              <a:t>O</a:t>
            </a:r>
            <a:r>
              <a:rPr lang="en-NZ" altLang="en-US"/>
              <a:t>urselves </a:t>
            </a:r>
            <a:r>
              <a:rPr lang="en-NZ" altLang="en-US" u="sng">
                <a:solidFill>
                  <a:srgbClr val="CC0000"/>
                </a:solidFill>
              </a:rPr>
              <a:t>S</a:t>
            </a:r>
            <a:r>
              <a:rPr lang="en-NZ" altLang="en-US"/>
              <a:t>afe (KOS)</a:t>
            </a:r>
            <a:endParaRPr lang="en-US" altLang="en-US"/>
          </a:p>
          <a:p>
            <a:pPr eaLnBrk="1" hangingPunct="1">
              <a:buSzPct val="45000"/>
              <a:buFont typeface="Wingdings" pitchFamily="2" charset="2"/>
              <a:buNone/>
            </a:pPr>
            <a:endParaRPr lang="en-NZ" altLang="en-US"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285759DB-FA76-984C-B2EA-165A94A84D0F}"/>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D7D8A217-AA90-C74D-AA27-25E69BD7BDF4}" type="slidenum">
              <a:rPr lang="en-US" altLang="en-US" sz="1400" smtClean="0">
                <a:solidFill>
                  <a:schemeClr val="tx1"/>
                </a:solidFill>
                <a:latin typeface="Arial" panose="020B0604020202020204" pitchFamily="34" charset="0"/>
              </a:rPr>
              <a:pPr>
                <a:spcBef>
                  <a:spcPct val="0"/>
                </a:spcBef>
                <a:buClrTx/>
                <a:buSzTx/>
                <a:buFontTx/>
                <a:buNone/>
              </a:pPr>
              <a:t>30</a:t>
            </a:fld>
            <a:endParaRPr lang="en-US" altLang="en-US" sz="1400">
              <a:solidFill>
                <a:schemeClr val="tx1"/>
              </a:solidFill>
              <a:latin typeface="Arial" panose="020B0604020202020204" pitchFamily="34" charset="0"/>
            </a:endParaRPr>
          </a:p>
        </p:txBody>
      </p:sp>
      <p:sp>
        <p:nvSpPr>
          <p:cNvPr id="97282" name="Rectangle 2">
            <a:extLst>
              <a:ext uri="{FF2B5EF4-FFF2-40B4-BE49-F238E27FC236}">
                <a16:creationId xmlns:a16="http://schemas.microsoft.com/office/drawing/2014/main" id="{72A09376-1A0B-994E-AE1E-2782AA4B0CCB}"/>
              </a:ext>
            </a:extLst>
          </p:cNvPr>
          <p:cNvSpPr>
            <a:spLocks noGrp="1" noChangeArrowheads="1"/>
          </p:cNvSpPr>
          <p:nvPr>
            <p:ph type="ctrTitle"/>
          </p:nvPr>
        </p:nvSpPr>
        <p:spPr>
          <a:xfrm>
            <a:off x="755650" y="2420938"/>
            <a:ext cx="7289800" cy="1101725"/>
          </a:xfrm>
        </p:spPr>
        <p:txBody>
          <a:bodyPr/>
          <a:lstStyle/>
          <a:p>
            <a:pPr eaLnBrk="1" hangingPunct="1"/>
            <a:br>
              <a:rPr lang="en-NZ" altLang="en-US" sz="3600"/>
            </a:br>
            <a:br>
              <a:rPr lang="en-NZ" altLang="en-US" sz="3600"/>
            </a:br>
            <a:r>
              <a:rPr lang="en-NZ" altLang="en-US" sz="3600" b="1"/>
              <a:t>Questions and answers </a:t>
            </a:r>
            <a:br>
              <a:rPr lang="en-NZ" altLang="en-US" sz="3600" i="1">
                <a:solidFill>
                  <a:srgbClr val="CC0000"/>
                </a:solidFill>
              </a:rPr>
            </a:br>
            <a:endParaRPr lang="en-US" altLang="en-US" sz="3600" i="1">
              <a:solidFill>
                <a:srgbClr val="CC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672B8A69-2819-C948-8297-F766D582EEFC}"/>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430B67AB-410D-CA44-88AA-81ED866ABDD8}" type="slidenum">
              <a:rPr lang="en-US" altLang="en-US" sz="1400" smtClean="0">
                <a:solidFill>
                  <a:schemeClr val="tx1"/>
                </a:solidFill>
                <a:latin typeface="Arial" panose="020B0604020202020204" pitchFamily="34" charset="0"/>
              </a:rPr>
              <a:pPr>
                <a:spcBef>
                  <a:spcPct val="0"/>
                </a:spcBef>
                <a:buClrTx/>
                <a:buSzTx/>
                <a:buFontTx/>
                <a:buNone/>
              </a:pPr>
              <a:t>31</a:t>
            </a:fld>
            <a:endParaRPr lang="en-US" altLang="en-US" sz="1400">
              <a:solidFill>
                <a:schemeClr val="tx1"/>
              </a:solidFill>
              <a:latin typeface="Arial" panose="020B0604020202020204" pitchFamily="34" charset="0"/>
            </a:endParaRPr>
          </a:p>
        </p:txBody>
      </p:sp>
      <p:sp>
        <p:nvSpPr>
          <p:cNvPr id="99330" name="Rectangle 2">
            <a:extLst>
              <a:ext uri="{FF2B5EF4-FFF2-40B4-BE49-F238E27FC236}">
                <a16:creationId xmlns:a16="http://schemas.microsoft.com/office/drawing/2014/main" id="{7B2F00CA-A1A6-5848-9DDE-1D43B5B9C8FE}"/>
              </a:ext>
            </a:extLst>
          </p:cNvPr>
          <p:cNvSpPr>
            <a:spLocks noGrp="1" noChangeArrowheads="1"/>
          </p:cNvSpPr>
          <p:nvPr>
            <p:ph type="ctrTitle"/>
          </p:nvPr>
        </p:nvSpPr>
        <p:spPr>
          <a:xfrm>
            <a:off x="755650" y="2543175"/>
            <a:ext cx="7289800" cy="1101725"/>
          </a:xfrm>
        </p:spPr>
        <p:txBody>
          <a:bodyPr/>
          <a:lstStyle/>
          <a:p>
            <a:pPr algn="ctr" eaLnBrk="1" hangingPunct="1"/>
            <a:br>
              <a:rPr lang="en-NZ" altLang="en-US" sz="3600"/>
            </a:br>
            <a:br>
              <a:rPr lang="en-NZ" altLang="en-US" sz="3600"/>
            </a:br>
            <a:r>
              <a:rPr lang="en-NZ" altLang="en-US" sz="3600" b="1"/>
              <a:t>Memorandum of understanding </a:t>
            </a:r>
            <a:br>
              <a:rPr lang="en-NZ" altLang="en-US" sz="3600" b="1"/>
            </a:br>
            <a:br>
              <a:rPr lang="en-NZ" altLang="en-US" sz="3600" i="1">
                <a:solidFill>
                  <a:srgbClr val="CC0000"/>
                </a:solidFill>
              </a:rPr>
            </a:br>
            <a:endParaRPr lang="en-US" altLang="en-US" sz="3600" i="1">
              <a:solidFill>
                <a:srgbClr val="CC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EDC17707-EEA4-244A-ABCD-B4449E3FEBE4}"/>
              </a:ext>
            </a:extLst>
          </p:cNvPr>
          <p:cNvSpPr>
            <a:spLocks noGrp="1"/>
          </p:cNvSpPr>
          <p:nvPr>
            <p:ph type="sldNum" sz="quarter" idx="12"/>
          </p:nvPr>
        </p:nvSpPr>
        <p:spPr/>
        <p:txBody>
          <a:bodyPr/>
          <a:lstStyle/>
          <a:p>
            <a:pPr>
              <a:defRPr/>
            </a:pPr>
            <a:fld id="{3E047585-288C-034A-BEE5-04BC9E4ECD10}" type="slidenum">
              <a:rPr lang="en-US" altLang="en-US"/>
              <a:pPr>
                <a:defRPr/>
              </a:pPr>
              <a:t>32</a:t>
            </a:fld>
            <a:endParaRPr lang="en-US" altLang="en-US"/>
          </a:p>
        </p:txBody>
      </p:sp>
      <p:sp>
        <p:nvSpPr>
          <p:cNvPr id="101378" name="Text Box 4">
            <a:extLst>
              <a:ext uri="{FF2B5EF4-FFF2-40B4-BE49-F238E27FC236}">
                <a16:creationId xmlns:a16="http://schemas.microsoft.com/office/drawing/2014/main" id="{7DAC3AAE-560C-E54C-9A7C-F8A94234FCF8}"/>
              </a:ext>
            </a:extLst>
          </p:cNvPr>
          <p:cNvSpPr>
            <a:spLocks noGrp="1" noChangeArrowheads="1"/>
          </p:cNvSpPr>
          <p:nvPr>
            <p:ph type="body" sz="half" idx="1"/>
          </p:nvPr>
        </p:nvSpPr>
        <p:spPr>
          <a:xfrm>
            <a:off x="468313" y="1484313"/>
            <a:ext cx="7558087" cy="4465637"/>
          </a:xfrm>
          <a:noFill/>
        </p:spPr>
        <p:txBody>
          <a:bodyPr/>
          <a:lstStyle/>
          <a:p>
            <a:pPr marL="0" indent="0" eaLnBrk="1" hangingPunct="1">
              <a:lnSpc>
                <a:spcPct val="113000"/>
              </a:lnSpc>
              <a:spcAft>
                <a:spcPts val="600"/>
              </a:spcAft>
              <a:buFont typeface="Wingdings" pitchFamily="2" charset="2"/>
              <a:buNone/>
            </a:pPr>
            <a:r>
              <a:rPr lang="en-NZ" altLang="en-US" sz="2800"/>
              <a:t>Take care of our children.</a:t>
            </a:r>
          </a:p>
          <a:p>
            <a:pPr marL="0" indent="0" eaLnBrk="1" hangingPunct="1">
              <a:lnSpc>
                <a:spcPct val="113000"/>
              </a:lnSpc>
              <a:spcAft>
                <a:spcPts val="600"/>
              </a:spcAft>
              <a:buFont typeface="Wingdings" pitchFamily="2" charset="2"/>
              <a:buNone/>
            </a:pPr>
            <a:r>
              <a:rPr lang="en-NZ" altLang="en-US" sz="2800"/>
              <a:t>Take care of what they hear.</a:t>
            </a:r>
          </a:p>
          <a:p>
            <a:pPr marL="0" indent="0" eaLnBrk="1" hangingPunct="1">
              <a:lnSpc>
                <a:spcPct val="113000"/>
              </a:lnSpc>
              <a:spcAft>
                <a:spcPts val="600"/>
              </a:spcAft>
              <a:buFont typeface="Wingdings" pitchFamily="2" charset="2"/>
              <a:buNone/>
            </a:pPr>
            <a:r>
              <a:rPr lang="en-NZ" altLang="en-US" sz="2800"/>
              <a:t>Take care of what they see.</a:t>
            </a:r>
          </a:p>
          <a:p>
            <a:pPr marL="0" indent="0" eaLnBrk="1" hangingPunct="1">
              <a:lnSpc>
                <a:spcPct val="113000"/>
              </a:lnSpc>
              <a:spcAft>
                <a:spcPts val="600"/>
              </a:spcAft>
              <a:buFont typeface="Wingdings" pitchFamily="2" charset="2"/>
              <a:buNone/>
            </a:pPr>
            <a:r>
              <a:rPr lang="en-NZ" altLang="en-US" sz="2800"/>
              <a:t>Take care of what they feel.</a:t>
            </a:r>
          </a:p>
          <a:p>
            <a:pPr marL="0" indent="0" eaLnBrk="1" hangingPunct="1">
              <a:lnSpc>
                <a:spcPct val="113000"/>
              </a:lnSpc>
              <a:spcAft>
                <a:spcPts val="600"/>
              </a:spcAft>
              <a:buFont typeface="Wingdings" pitchFamily="2" charset="2"/>
              <a:buNone/>
            </a:pPr>
            <a:r>
              <a:rPr lang="en-NZ" altLang="en-US" sz="2800"/>
              <a:t>For how the children grow, </a:t>
            </a:r>
            <a:br>
              <a:rPr lang="en-NZ" altLang="en-US" sz="2800"/>
            </a:br>
            <a:r>
              <a:rPr lang="en-NZ" altLang="en-US" sz="2800"/>
              <a:t>so will the shape of Aotearoa.</a:t>
            </a:r>
          </a:p>
          <a:p>
            <a:pPr marL="0" indent="0" eaLnBrk="1" hangingPunct="1">
              <a:lnSpc>
                <a:spcPct val="80000"/>
              </a:lnSpc>
              <a:buFont typeface="Wingdings" pitchFamily="2" charset="2"/>
              <a:buNone/>
            </a:pPr>
            <a:endParaRPr lang="en-NZ" altLang="en-US" sz="1600" i="1"/>
          </a:p>
          <a:p>
            <a:pPr marL="0" indent="0" eaLnBrk="1" hangingPunct="1">
              <a:lnSpc>
                <a:spcPct val="80000"/>
              </a:lnSpc>
              <a:buFont typeface="Wingdings" pitchFamily="2" charset="2"/>
              <a:buNone/>
            </a:pPr>
            <a:r>
              <a:rPr lang="en-NZ" altLang="en-US" sz="1600"/>
              <a:t>Dame Whina Cooper</a:t>
            </a:r>
            <a:endParaRPr lang="en-US" altLang="en-US" sz="1600">
              <a:solidFill>
                <a:schemeClr val="tx1"/>
              </a:solidFill>
              <a:latin typeface="Arial" panose="020B0604020202020204" pitchFamily="34" charset="0"/>
            </a:endParaRPr>
          </a:p>
        </p:txBody>
      </p:sp>
      <p:pic>
        <p:nvPicPr>
          <p:cNvPr id="101379" name="Picture 4" descr="P1000094">
            <a:extLst>
              <a:ext uri="{FF2B5EF4-FFF2-40B4-BE49-F238E27FC236}">
                <a16:creationId xmlns:a16="http://schemas.microsoft.com/office/drawing/2014/main" id="{9E2B9D96-3E79-3940-B807-14D2AAF065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1463675"/>
            <a:ext cx="3616325" cy="2713038"/>
          </a:xfrm>
          <a:noFill/>
          <a:effectLst>
            <a:outerShdw dist="107763" dir="2700000" algn="ctr" rotWithShape="0">
              <a:schemeClr val="bg2">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81313B-7E9D-CE43-A224-78150E79DD2C}"/>
              </a:ext>
            </a:extLst>
          </p:cNvPr>
          <p:cNvSpPr>
            <a:spLocks noGrp="1"/>
          </p:cNvSpPr>
          <p:nvPr>
            <p:ph type="sldNum" sz="quarter" idx="12"/>
          </p:nvPr>
        </p:nvSpPr>
        <p:spPr/>
        <p:txBody>
          <a:bodyPr/>
          <a:lstStyle/>
          <a:p>
            <a:pPr>
              <a:defRPr/>
            </a:pPr>
            <a:fld id="{CD34237C-E025-954D-A7F8-ACC12DD10A69}" type="slidenum">
              <a:rPr lang="en-US" altLang="en-US"/>
              <a:pPr>
                <a:defRPr/>
              </a:pPr>
              <a:t>4</a:t>
            </a:fld>
            <a:endParaRPr lang="en-US" altLang="en-US"/>
          </a:p>
        </p:txBody>
      </p:sp>
      <p:sp>
        <p:nvSpPr>
          <p:cNvPr id="46083" name="Rectangle 2">
            <a:extLst>
              <a:ext uri="{FF2B5EF4-FFF2-40B4-BE49-F238E27FC236}">
                <a16:creationId xmlns:a16="http://schemas.microsoft.com/office/drawing/2014/main" id="{7905C35F-3450-5E47-857A-36CD9698D8AA}"/>
              </a:ext>
            </a:extLst>
          </p:cNvPr>
          <p:cNvSpPr>
            <a:spLocks noGrp="1" noChangeArrowheads="1"/>
          </p:cNvSpPr>
          <p:nvPr>
            <p:ph type="title"/>
          </p:nvPr>
        </p:nvSpPr>
        <p:spPr>
          <a:xfrm>
            <a:off x="539750" y="85725"/>
            <a:ext cx="5976938" cy="1143000"/>
          </a:xfrm>
        </p:spPr>
        <p:txBody>
          <a:bodyPr/>
          <a:lstStyle/>
          <a:p>
            <a:pPr eaLnBrk="1" hangingPunct="1"/>
            <a:r>
              <a:rPr lang="en-NZ" altLang="en-US" b="1"/>
              <a:t>Agenda</a:t>
            </a:r>
            <a:endParaRPr lang="en-US" altLang="en-US" b="1"/>
          </a:p>
        </p:txBody>
      </p:sp>
      <p:sp>
        <p:nvSpPr>
          <p:cNvPr id="46084" name="Rectangle 3">
            <a:extLst>
              <a:ext uri="{FF2B5EF4-FFF2-40B4-BE49-F238E27FC236}">
                <a16:creationId xmlns:a16="http://schemas.microsoft.com/office/drawing/2014/main" id="{C058874B-841A-C543-BA0A-8A78FAF04CED}"/>
              </a:ext>
            </a:extLst>
          </p:cNvPr>
          <p:cNvSpPr>
            <a:spLocks noGrp="1" noChangeArrowheads="1"/>
          </p:cNvSpPr>
          <p:nvPr>
            <p:ph type="body" idx="1"/>
          </p:nvPr>
        </p:nvSpPr>
        <p:spPr/>
        <p:txBody>
          <a:bodyPr/>
          <a:lstStyle/>
          <a:p>
            <a:pPr eaLnBrk="1" hangingPunct="1"/>
            <a:endParaRPr lang="en-NZ" altLang="en-US"/>
          </a:p>
          <a:p>
            <a:pPr eaLnBrk="1" hangingPunct="1">
              <a:buSzPct val="45000"/>
              <a:buFont typeface="Wingdings" pitchFamily="2" charset="2"/>
              <a:buNone/>
            </a:pPr>
            <a:endParaRPr lang="en-NZ" altLang="en-US" sz="3600"/>
          </a:p>
        </p:txBody>
      </p:sp>
      <p:sp>
        <p:nvSpPr>
          <p:cNvPr id="46085" name="Rectangle 7">
            <a:extLst>
              <a:ext uri="{FF2B5EF4-FFF2-40B4-BE49-F238E27FC236}">
                <a16:creationId xmlns:a16="http://schemas.microsoft.com/office/drawing/2014/main" id="{45B581D8-EE49-6942-9C56-97CED30950C6}"/>
              </a:ext>
            </a:extLst>
          </p:cNvPr>
          <p:cNvSpPr>
            <a:spLocks noChangeArrowheads="1"/>
          </p:cNvSpPr>
          <p:nvPr/>
        </p:nvSpPr>
        <p:spPr bwMode="auto">
          <a:xfrm>
            <a:off x="468313" y="1485900"/>
            <a:ext cx="8278812" cy="45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marL="342900" indent="-342900">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lnSpc>
                <a:spcPct val="113000"/>
              </a:lnSpc>
              <a:spcAft>
                <a:spcPts val="600"/>
              </a:spcAft>
            </a:pPr>
            <a:r>
              <a:rPr lang="en-NZ" altLang="en-US" sz="2800" dirty="0"/>
              <a:t>What is Keeping Ourselves Safe?</a:t>
            </a:r>
          </a:p>
          <a:p>
            <a:pPr eaLnBrk="1" hangingPunct="1">
              <a:lnSpc>
                <a:spcPct val="113000"/>
              </a:lnSpc>
              <a:spcAft>
                <a:spcPts val="600"/>
              </a:spcAft>
            </a:pPr>
            <a:r>
              <a:rPr lang="en-NZ" altLang="en-US" sz="2800" dirty="0"/>
              <a:t>Overview of the teaching programme</a:t>
            </a:r>
          </a:p>
          <a:p>
            <a:pPr eaLnBrk="1" hangingPunct="1">
              <a:lnSpc>
                <a:spcPct val="113000"/>
              </a:lnSpc>
              <a:spcAft>
                <a:spcPts val="600"/>
              </a:spcAft>
            </a:pPr>
            <a:r>
              <a:rPr lang="en-NZ" altLang="en-US" sz="2800" dirty="0"/>
              <a:t>SCO’s role</a:t>
            </a:r>
          </a:p>
          <a:p>
            <a:pPr eaLnBrk="1" hangingPunct="1">
              <a:lnSpc>
                <a:spcPct val="113000"/>
              </a:lnSpc>
              <a:spcAft>
                <a:spcPts val="600"/>
              </a:spcAft>
            </a:pPr>
            <a:r>
              <a:rPr lang="en-NZ" altLang="en-US" sz="2800" dirty="0"/>
              <a:t>Parent / caregiver / </a:t>
            </a:r>
            <a:r>
              <a:rPr lang="en-NZ" altLang="en-US" sz="2800" dirty="0" err="1"/>
              <a:t>whānau</a:t>
            </a:r>
            <a:r>
              <a:rPr lang="en-NZ" altLang="en-US" sz="2800" dirty="0"/>
              <a:t> role</a:t>
            </a:r>
          </a:p>
          <a:p>
            <a:pPr eaLnBrk="1" hangingPunct="1">
              <a:lnSpc>
                <a:spcPct val="113000"/>
              </a:lnSpc>
              <a:spcAft>
                <a:spcPts val="600"/>
              </a:spcAft>
            </a:pPr>
            <a:r>
              <a:rPr lang="en-NZ" altLang="en-US" sz="2800" dirty="0"/>
              <a:t>About abuse </a:t>
            </a:r>
            <a:r>
              <a:rPr lang="en-NZ" altLang="en-US" sz="2800" i="1" dirty="0">
                <a:solidFill>
                  <a:srgbClr val="FF0000"/>
                </a:solidFill>
              </a:rPr>
              <a:t>(optional)</a:t>
            </a:r>
          </a:p>
          <a:p>
            <a:pPr eaLnBrk="1" hangingPunct="1">
              <a:lnSpc>
                <a:spcPct val="113000"/>
              </a:lnSpc>
              <a:spcAft>
                <a:spcPts val="600"/>
              </a:spcAft>
            </a:pPr>
            <a:r>
              <a:rPr lang="en-NZ" altLang="en-US" sz="2800" dirty="0"/>
              <a:t>Questions and answers </a:t>
            </a:r>
          </a:p>
          <a:p>
            <a:pPr eaLnBrk="1" hangingPunct="1">
              <a:lnSpc>
                <a:spcPct val="113000"/>
              </a:lnSpc>
              <a:spcAft>
                <a:spcPts val="600"/>
              </a:spcAft>
            </a:pPr>
            <a:r>
              <a:rPr lang="en-NZ" altLang="en-US" sz="2800" dirty="0"/>
              <a:t>Memorandum of understanding </a:t>
            </a:r>
            <a:r>
              <a:rPr lang="en-NZ" altLang="en-US" sz="2800" i="1" dirty="0">
                <a:solidFill>
                  <a:srgbClr val="CC0000"/>
                </a:solidFill>
              </a:rPr>
              <a:t>(if applicable)</a:t>
            </a:r>
          </a:p>
          <a:p>
            <a:pPr eaLnBrk="1" hangingPunct="1">
              <a:lnSpc>
                <a:spcPct val="90000"/>
              </a:lnSpc>
            </a:pPr>
            <a:endParaRPr lang="en-NZ" altLang="en-US" sz="2000" b="1" dirty="0">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CB739908-F039-A847-A122-BB05BCE6A5D6}"/>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E5677FC9-15A0-EB4A-8E07-CE67DDB6F801}" type="slidenum">
              <a:rPr lang="en-US" altLang="en-US" sz="1400" smtClean="0">
                <a:solidFill>
                  <a:schemeClr val="tx1"/>
                </a:solidFill>
                <a:latin typeface="Arial" panose="020B0604020202020204" pitchFamily="34" charset="0"/>
              </a:rPr>
              <a:pPr>
                <a:spcBef>
                  <a:spcPct val="0"/>
                </a:spcBef>
                <a:buClrTx/>
                <a:buSzTx/>
                <a:buFontTx/>
                <a:buNone/>
              </a:pPr>
              <a:t>5</a:t>
            </a:fld>
            <a:endParaRPr lang="en-US" altLang="en-US" sz="1400">
              <a:solidFill>
                <a:schemeClr val="tx1"/>
              </a:solidFill>
              <a:latin typeface="Arial" panose="020B0604020202020204" pitchFamily="34" charset="0"/>
            </a:endParaRPr>
          </a:p>
        </p:txBody>
      </p:sp>
      <p:sp>
        <p:nvSpPr>
          <p:cNvPr id="48130" name="Rectangle 2">
            <a:extLst>
              <a:ext uri="{FF2B5EF4-FFF2-40B4-BE49-F238E27FC236}">
                <a16:creationId xmlns:a16="http://schemas.microsoft.com/office/drawing/2014/main" id="{593FC4B2-CF5F-FA4D-BE07-230BEACF67DF}"/>
              </a:ext>
            </a:extLst>
          </p:cNvPr>
          <p:cNvSpPr>
            <a:spLocks noGrp="1" noChangeArrowheads="1"/>
          </p:cNvSpPr>
          <p:nvPr>
            <p:ph type="ctrTitle"/>
          </p:nvPr>
        </p:nvSpPr>
        <p:spPr>
          <a:xfrm>
            <a:off x="755650" y="2759075"/>
            <a:ext cx="7289800" cy="1101725"/>
          </a:xfrm>
        </p:spPr>
        <p:txBody>
          <a:bodyPr/>
          <a:lstStyle/>
          <a:p>
            <a:pPr eaLnBrk="1" hangingPunct="1"/>
            <a:br>
              <a:rPr lang="en-NZ" altLang="en-US" sz="3600" dirty="0"/>
            </a:br>
            <a:r>
              <a:rPr lang="en-NZ" altLang="en-US" sz="3600" b="1" dirty="0"/>
              <a:t>What is Keeping Ourselves Safe</a:t>
            </a:r>
            <a:endParaRPr lang="en-US" altLang="en-US"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25DD64D6-A9ED-8C4A-A49B-9448D24D5A47}"/>
              </a:ext>
            </a:extLst>
          </p:cNvPr>
          <p:cNvSpPr>
            <a:spLocks noGrp="1"/>
          </p:cNvSpPr>
          <p:nvPr>
            <p:ph type="sldNum" sz="quarter" idx="12"/>
          </p:nvPr>
        </p:nvSpPr>
        <p:spPr/>
        <p:txBody>
          <a:bodyPr/>
          <a:lstStyle/>
          <a:p>
            <a:pPr>
              <a:defRPr/>
            </a:pPr>
            <a:fld id="{3F58763D-C520-884F-81CD-890C142E9506}" type="slidenum">
              <a:rPr lang="en-US" altLang="en-US"/>
              <a:pPr>
                <a:defRPr/>
              </a:pPr>
              <a:t>6</a:t>
            </a:fld>
            <a:endParaRPr lang="en-US" altLang="en-US"/>
          </a:p>
        </p:txBody>
      </p:sp>
      <p:sp>
        <p:nvSpPr>
          <p:cNvPr id="50178" name="Rectangle 2">
            <a:extLst>
              <a:ext uri="{FF2B5EF4-FFF2-40B4-BE49-F238E27FC236}">
                <a16:creationId xmlns:a16="http://schemas.microsoft.com/office/drawing/2014/main" id="{E299232F-298A-FE45-A33E-1A57FD093FE9}"/>
              </a:ext>
            </a:extLst>
          </p:cNvPr>
          <p:cNvSpPr>
            <a:spLocks noGrp="1" noChangeArrowheads="1"/>
          </p:cNvSpPr>
          <p:nvPr>
            <p:ph type="title"/>
          </p:nvPr>
        </p:nvSpPr>
        <p:spPr>
          <a:xfrm>
            <a:off x="395288" y="85725"/>
            <a:ext cx="5976937" cy="1143000"/>
          </a:xfrm>
        </p:spPr>
        <p:txBody>
          <a:bodyPr/>
          <a:lstStyle/>
          <a:p>
            <a:pPr eaLnBrk="1" hangingPunct="1"/>
            <a:r>
              <a:rPr lang="en-NZ" altLang="en-US" dirty="0"/>
              <a:t>What is KOS?</a:t>
            </a:r>
            <a:endParaRPr lang="en-US" altLang="en-US" dirty="0"/>
          </a:p>
        </p:txBody>
      </p:sp>
      <p:sp>
        <p:nvSpPr>
          <p:cNvPr id="50179" name="Rectangle 2">
            <a:extLst>
              <a:ext uri="{FF2B5EF4-FFF2-40B4-BE49-F238E27FC236}">
                <a16:creationId xmlns:a16="http://schemas.microsoft.com/office/drawing/2014/main" id="{6F6224F3-2610-BA4B-874E-A0D34BB2DBAE}"/>
              </a:ext>
            </a:extLst>
          </p:cNvPr>
          <p:cNvSpPr>
            <a:spLocks noChangeArrowheads="1"/>
          </p:cNvSpPr>
          <p:nvPr/>
        </p:nvSpPr>
        <p:spPr bwMode="auto">
          <a:xfrm>
            <a:off x="539750" y="1557338"/>
            <a:ext cx="79930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spcBef>
                <a:spcPct val="0"/>
              </a:spcBef>
              <a:buClrTx/>
              <a:buSzTx/>
              <a:buFontTx/>
              <a:buNone/>
            </a:pPr>
            <a:r>
              <a:rPr lang="en-NZ" altLang="en-US" sz="4000">
                <a:solidFill>
                  <a:schemeClr val="tx1"/>
                </a:solidFill>
              </a:rPr>
              <a:t> </a:t>
            </a:r>
            <a:endParaRPr lang="en-US" altLang="en-US" sz="4000">
              <a:solidFill>
                <a:schemeClr val="tx1"/>
              </a:solidFill>
            </a:endParaRPr>
          </a:p>
        </p:txBody>
      </p:sp>
      <p:graphicFrame>
        <p:nvGraphicFramePr>
          <p:cNvPr id="14" name="Table 13">
            <a:extLst>
              <a:ext uri="{FF2B5EF4-FFF2-40B4-BE49-F238E27FC236}">
                <a16:creationId xmlns:a16="http://schemas.microsoft.com/office/drawing/2014/main" id="{606F29F0-53F1-8D42-BAC9-0E5F9A353E12}"/>
              </a:ext>
            </a:extLst>
          </p:cNvPr>
          <p:cNvGraphicFramePr>
            <a:graphicFrameLocks noGrp="1"/>
          </p:cNvGraphicFramePr>
          <p:nvPr>
            <p:extLst>
              <p:ext uri="{D42A27DB-BD31-4B8C-83A1-F6EECF244321}">
                <p14:modId xmlns:p14="http://schemas.microsoft.com/office/powerpoint/2010/main" val="3520877236"/>
              </p:ext>
            </p:extLst>
          </p:nvPr>
        </p:nvGraphicFramePr>
        <p:xfrm>
          <a:off x="539750" y="1340190"/>
          <a:ext cx="7993063" cy="4511040"/>
        </p:xfrm>
        <a:graphic>
          <a:graphicData uri="http://schemas.openxmlformats.org/drawingml/2006/table">
            <a:tbl>
              <a:tblPr firstRow="1" bandRow="1">
                <a:tableStyleId>{5C22544A-7EE6-4342-B048-85BDC9FD1C3A}</a:tableStyleId>
              </a:tblPr>
              <a:tblGrid>
                <a:gridCol w="3093211">
                  <a:extLst>
                    <a:ext uri="{9D8B030D-6E8A-4147-A177-3AD203B41FA5}">
                      <a16:colId xmlns:a16="http://schemas.microsoft.com/office/drawing/2014/main" val="2375565593"/>
                    </a:ext>
                  </a:extLst>
                </a:gridCol>
                <a:gridCol w="2163175">
                  <a:extLst>
                    <a:ext uri="{9D8B030D-6E8A-4147-A177-3AD203B41FA5}">
                      <a16:colId xmlns:a16="http://schemas.microsoft.com/office/drawing/2014/main" val="3703236176"/>
                    </a:ext>
                  </a:extLst>
                </a:gridCol>
                <a:gridCol w="2736677">
                  <a:extLst>
                    <a:ext uri="{9D8B030D-6E8A-4147-A177-3AD203B41FA5}">
                      <a16:colId xmlns:a16="http://schemas.microsoft.com/office/drawing/2014/main" val="2855751204"/>
                    </a:ext>
                  </a:extLst>
                </a:gridCol>
              </a:tblGrid>
              <a:tr h="1397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b="0" dirty="0">
                          <a:solidFill>
                            <a:srgbClr val="000066"/>
                          </a:solidFill>
                          <a:latin typeface="Helvetica" pitchFamily="2" charset="0"/>
                        </a:rPr>
                        <a:t>Comprehensive child abuse prevention programme</a:t>
                      </a:r>
                    </a:p>
                    <a:p>
                      <a:endParaRPr lang="en-US" dirty="0"/>
                    </a:p>
                  </a:txBody>
                  <a:tcPr>
                    <a:solidFill>
                      <a:srgbClr val="B9ECFB"/>
                    </a:solidFill>
                  </a:tcPr>
                </a:tc>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b="0" dirty="0">
                          <a:solidFill>
                            <a:srgbClr val="000066"/>
                          </a:solidFill>
                          <a:latin typeface="Helvetica" pitchFamily="2" charset="0"/>
                        </a:rPr>
                        <a:t>Protects children from all sorts of abuse</a:t>
                      </a:r>
                    </a:p>
                    <a:p>
                      <a:endParaRPr lang="en-US" dirty="0"/>
                    </a:p>
                  </a:txBody>
                  <a:tcPr>
                    <a:solidFill>
                      <a:srgbClr val="B9ECFB"/>
                    </a:solidFill>
                  </a:tcPr>
                </a:tc>
                <a:extLst>
                  <a:ext uri="{0D108BD9-81ED-4DB2-BD59-A6C34878D82A}">
                    <a16:rowId xmlns:a16="http://schemas.microsoft.com/office/drawing/2014/main" val="613237298"/>
                  </a:ext>
                </a:extLst>
              </a:tr>
              <a:tr h="577825">
                <a:tc>
                  <a:txBody>
                    <a:bodyPr/>
                    <a:lstStyle/>
                    <a:p>
                      <a:endParaRPr lang="en-US" dirty="0"/>
                    </a:p>
                  </a:txBody>
                  <a:tcP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NZ" altLang="en-US" sz="2800" dirty="0">
                          <a:solidFill>
                            <a:srgbClr val="000066"/>
                          </a:solidFill>
                          <a:latin typeface="Helvetica" pitchFamily="2" charset="0"/>
                        </a:rPr>
                        <a:t>Years 0-13</a:t>
                      </a:r>
                    </a:p>
                    <a:p>
                      <a:endParaRPr lang="en-US" dirty="0"/>
                    </a:p>
                  </a:txBody>
                  <a:tcPr>
                    <a:solidFill>
                      <a:srgbClr val="B9ECFB"/>
                    </a:solidFill>
                  </a:tcPr>
                </a:tc>
                <a:tc>
                  <a:txBody>
                    <a:bodyPr/>
                    <a:lstStyle/>
                    <a:p>
                      <a:endParaRPr lang="en-US" dirty="0"/>
                    </a:p>
                  </a:txBody>
                  <a:tcPr>
                    <a:noFill/>
                  </a:tcPr>
                </a:tc>
                <a:extLst>
                  <a:ext uri="{0D108BD9-81ED-4DB2-BD59-A6C34878D82A}">
                    <a16:rowId xmlns:a16="http://schemas.microsoft.com/office/drawing/2014/main" val="1833812964"/>
                  </a:ext>
                </a:extLst>
              </a:tr>
              <a:tr h="1397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dirty="0">
                          <a:solidFill>
                            <a:srgbClr val="000066"/>
                          </a:solidFill>
                          <a:latin typeface="Helvetica" pitchFamily="2" charset="0"/>
                        </a:rPr>
                        <a:t>Introduced in 1986</a:t>
                      </a:r>
                      <a:endParaRPr lang="en-US" altLang="en-US" sz="2800" dirty="0">
                        <a:solidFill>
                          <a:srgbClr val="000066"/>
                        </a:solidFill>
                        <a:latin typeface="Helvetica" pitchFamily="2" charset="0"/>
                      </a:endParaRPr>
                    </a:p>
                    <a:p>
                      <a:endParaRPr lang="en-US" dirty="0"/>
                    </a:p>
                  </a:txBody>
                  <a:tcPr>
                    <a:solidFill>
                      <a:srgbClr val="B9ECFB"/>
                    </a:solidFill>
                  </a:tcPr>
                </a:tc>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2800" dirty="0">
                          <a:solidFill>
                            <a:srgbClr val="000066"/>
                          </a:solidFill>
                          <a:latin typeface="Helvetica" pitchFamily="2" charset="0"/>
                        </a:rPr>
                        <a:t>Extensively evaluated and revised</a:t>
                      </a:r>
                      <a:endParaRPr lang="en-US" altLang="en-US" sz="2800" dirty="0">
                        <a:solidFill>
                          <a:srgbClr val="000066"/>
                        </a:solidFill>
                        <a:latin typeface="Helvetica" pitchFamily="2" charset="0"/>
                      </a:endParaRPr>
                    </a:p>
                    <a:p>
                      <a:endParaRPr lang="en-US" dirty="0"/>
                    </a:p>
                  </a:txBody>
                  <a:tcPr>
                    <a:solidFill>
                      <a:srgbClr val="B9ECFB"/>
                    </a:solidFill>
                  </a:tcPr>
                </a:tc>
                <a:extLst>
                  <a:ext uri="{0D108BD9-81ED-4DB2-BD59-A6C34878D82A}">
                    <a16:rowId xmlns:a16="http://schemas.microsoft.com/office/drawing/2014/main" val="4147299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Slide Number Placeholder 3">
            <a:extLst>
              <a:ext uri="{FF2B5EF4-FFF2-40B4-BE49-F238E27FC236}">
                <a16:creationId xmlns:a16="http://schemas.microsoft.com/office/drawing/2014/main" id="{175E4195-2C6C-EB40-9EFE-666AAFC913F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1EA4E800-90A4-0244-97AC-7C48A5173DD1}" type="slidenum">
              <a:rPr lang="en-US" altLang="en-US" sz="1400" smtClean="0">
                <a:solidFill>
                  <a:schemeClr val="tx1"/>
                </a:solidFill>
              </a:rPr>
              <a:pPr>
                <a:spcBef>
                  <a:spcPct val="0"/>
                </a:spcBef>
                <a:buClrTx/>
                <a:buSzTx/>
                <a:buFontTx/>
                <a:buNone/>
              </a:pPr>
              <a:t>7</a:t>
            </a:fld>
            <a:endParaRPr lang="en-US" altLang="en-US" sz="1400">
              <a:solidFill>
                <a:schemeClr val="tx1"/>
              </a:solidFill>
            </a:endParaRPr>
          </a:p>
        </p:txBody>
      </p:sp>
      <p:sp>
        <p:nvSpPr>
          <p:cNvPr id="52226" name="Rectangle 2">
            <a:extLst>
              <a:ext uri="{FF2B5EF4-FFF2-40B4-BE49-F238E27FC236}">
                <a16:creationId xmlns:a16="http://schemas.microsoft.com/office/drawing/2014/main" id="{2CC523DC-47CF-5341-A4DF-C73296AF4A65}"/>
              </a:ext>
            </a:extLst>
          </p:cNvPr>
          <p:cNvSpPr>
            <a:spLocks noGrp="1" noChangeArrowheads="1"/>
          </p:cNvSpPr>
          <p:nvPr>
            <p:ph type="title" idx="4294967295"/>
          </p:nvPr>
        </p:nvSpPr>
        <p:spPr>
          <a:xfrm>
            <a:off x="611188" y="0"/>
            <a:ext cx="7772400" cy="1143000"/>
          </a:xfrm>
        </p:spPr>
        <p:txBody>
          <a:bodyPr lIns="91440" tIns="45720" rIns="91440" bIns="45720"/>
          <a:lstStyle/>
          <a:p>
            <a:pPr eaLnBrk="1" hangingPunct="1"/>
            <a:br>
              <a:rPr lang="en-NZ" altLang="en-US" u="sng"/>
            </a:br>
            <a:r>
              <a:rPr lang="en-NZ" altLang="en-US"/>
              <a:t>Aims of KOS</a:t>
            </a:r>
            <a:br>
              <a:rPr lang="en-NZ" altLang="en-US"/>
            </a:br>
            <a:endParaRPr lang="en-US" altLang="en-US"/>
          </a:p>
        </p:txBody>
      </p:sp>
      <p:sp>
        <p:nvSpPr>
          <p:cNvPr id="3" name="Rectangle 2">
            <a:extLst>
              <a:ext uri="{FF2B5EF4-FFF2-40B4-BE49-F238E27FC236}">
                <a16:creationId xmlns:a16="http://schemas.microsoft.com/office/drawing/2014/main" id="{C7AF6A9C-E75B-8047-B72F-D61DF92F1301}"/>
              </a:ext>
            </a:extLst>
          </p:cNvPr>
          <p:cNvSpPr/>
          <p:nvPr/>
        </p:nvSpPr>
        <p:spPr>
          <a:xfrm>
            <a:off x="1132744" y="1419926"/>
            <a:ext cx="7772401" cy="4306179"/>
          </a:xfrm>
          <a:prstGeom prst="rect">
            <a:avLst/>
          </a:prstGeom>
        </p:spPr>
        <p:txBody>
          <a:bodyPr wrap="square">
            <a:spAutoFit/>
          </a:bodyPr>
          <a:lstStyle/>
          <a:p>
            <a:pPr eaLnBrk="1" hangingPunct="1">
              <a:lnSpc>
                <a:spcPct val="114000"/>
              </a:lnSpc>
              <a:spcAft>
                <a:spcPts val="1200"/>
              </a:spcAft>
              <a:defRPr/>
            </a:pPr>
            <a:r>
              <a:rPr lang="en-NZ" altLang="en-US" sz="2800" dirty="0">
                <a:latin typeface="+mn-lt"/>
              </a:rPr>
              <a:t>To teach children a range of </a:t>
            </a:r>
            <a:r>
              <a:rPr lang="en-NZ" altLang="en-US" sz="2800" b="1" dirty="0">
                <a:latin typeface="+mn-lt"/>
              </a:rPr>
              <a:t>safe practices</a:t>
            </a:r>
            <a:r>
              <a:rPr lang="en-NZ" altLang="en-US" sz="2800" dirty="0">
                <a:latin typeface="+mn-lt"/>
              </a:rPr>
              <a:t> they can use when interacting with other people</a:t>
            </a:r>
          </a:p>
          <a:p>
            <a:pPr eaLnBrk="1" hangingPunct="1">
              <a:lnSpc>
                <a:spcPct val="114000"/>
              </a:lnSpc>
              <a:spcAft>
                <a:spcPts val="1200"/>
              </a:spcAft>
              <a:defRPr/>
            </a:pPr>
            <a:r>
              <a:rPr lang="en-NZ" sz="2800" dirty="0">
                <a:latin typeface="+mn-lt"/>
              </a:rPr>
              <a:t>To teach students how to recognise the difference between healthy and unhealthy relationships</a:t>
            </a:r>
          </a:p>
          <a:p>
            <a:pPr eaLnBrk="1" hangingPunct="1">
              <a:lnSpc>
                <a:spcPct val="114000"/>
              </a:lnSpc>
              <a:spcAft>
                <a:spcPts val="1200"/>
              </a:spcAft>
              <a:defRPr/>
            </a:pPr>
            <a:r>
              <a:rPr lang="en-NZ" altLang="en-US" sz="2800" dirty="0">
                <a:latin typeface="+mn-lt"/>
              </a:rPr>
              <a:t>To make parents and teachers more aware of their responsibilities to help students avoid abuse.</a:t>
            </a:r>
          </a:p>
        </p:txBody>
      </p:sp>
      <p:grpSp>
        <p:nvGrpSpPr>
          <p:cNvPr id="2" name="Group 1">
            <a:extLst>
              <a:ext uri="{FF2B5EF4-FFF2-40B4-BE49-F238E27FC236}">
                <a16:creationId xmlns:a16="http://schemas.microsoft.com/office/drawing/2014/main" id="{3F728D40-A306-824F-A3B0-C07D21407D98}"/>
              </a:ext>
            </a:extLst>
          </p:cNvPr>
          <p:cNvGrpSpPr/>
          <p:nvPr/>
        </p:nvGrpSpPr>
        <p:grpSpPr>
          <a:xfrm>
            <a:off x="238855" y="1556792"/>
            <a:ext cx="817418" cy="3384376"/>
            <a:chOff x="238855" y="1556792"/>
            <a:chExt cx="817418" cy="3384376"/>
          </a:xfrm>
        </p:grpSpPr>
        <p:pic>
          <p:nvPicPr>
            <p:cNvPr id="5" name="image3.png">
              <a:extLst>
                <a:ext uri="{FF2B5EF4-FFF2-40B4-BE49-F238E27FC236}">
                  <a16:creationId xmlns:a16="http://schemas.microsoft.com/office/drawing/2014/main" id="{0B1CCE82-3680-B342-A58D-E804A5CB2EFD}"/>
                </a:ext>
              </a:extLst>
            </p:cNvPr>
            <p:cNvPicPr/>
            <p:nvPr/>
          </p:nvPicPr>
          <p:blipFill>
            <a:blip r:embed="rId3"/>
            <a:srcRect b="15000"/>
            <a:stretch>
              <a:fillRect/>
            </a:stretch>
          </p:blipFill>
          <p:spPr>
            <a:xfrm>
              <a:off x="238855" y="1556792"/>
              <a:ext cx="744666" cy="656338"/>
            </a:xfrm>
            <a:prstGeom prst="rect">
              <a:avLst/>
            </a:prstGeom>
            <a:ln/>
          </p:spPr>
        </p:pic>
        <p:pic>
          <p:nvPicPr>
            <p:cNvPr id="7" name="image2.png">
              <a:extLst>
                <a:ext uri="{FF2B5EF4-FFF2-40B4-BE49-F238E27FC236}">
                  <a16:creationId xmlns:a16="http://schemas.microsoft.com/office/drawing/2014/main" id="{1918F833-DC66-F44B-A6B2-7CD0701BC0FE}"/>
                </a:ext>
              </a:extLst>
            </p:cNvPr>
            <p:cNvPicPr/>
            <p:nvPr/>
          </p:nvPicPr>
          <p:blipFill>
            <a:blip r:embed="rId4"/>
            <a:srcRect b="13266"/>
            <a:stretch>
              <a:fillRect/>
            </a:stretch>
          </p:blipFill>
          <p:spPr>
            <a:xfrm>
              <a:off x="238855" y="2852936"/>
              <a:ext cx="804753" cy="720080"/>
            </a:xfrm>
            <a:prstGeom prst="rect">
              <a:avLst/>
            </a:prstGeom>
            <a:ln/>
          </p:spPr>
        </p:pic>
        <p:pic>
          <p:nvPicPr>
            <p:cNvPr id="8" name="image1.png">
              <a:extLst>
                <a:ext uri="{FF2B5EF4-FFF2-40B4-BE49-F238E27FC236}">
                  <a16:creationId xmlns:a16="http://schemas.microsoft.com/office/drawing/2014/main" id="{C03214D1-438A-2740-B412-35C794E22141}"/>
                </a:ext>
              </a:extLst>
            </p:cNvPr>
            <p:cNvPicPr/>
            <p:nvPr/>
          </p:nvPicPr>
          <p:blipFill>
            <a:blip r:embed="rId5"/>
            <a:srcRect b="14285"/>
            <a:stretch>
              <a:fillRect/>
            </a:stretch>
          </p:blipFill>
          <p:spPr>
            <a:xfrm>
              <a:off x="251520" y="4221088"/>
              <a:ext cx="804753" cy="720080"/>
            </a:xfrm>
            <a:prstGeom prst="rect">
              <a:avLst/>
            </a:prstGeom>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CF469BC-154F-3D4C-8411-20AA266F2A98}"/>
              </a:ext>
            </a:extLst>
          </p:cNvPr>
          <p:cNvSpPr>
            <a:spLocks noGrp="1"/>
          </p:cNvSpPr>
          <p:nvPr>
            <p:ph type="sldNum" sz="quarter" idx="12"/>
          </p:nvPr>
        </p:nvSpPr>
        <p:spPr/>
        <p:txBody>
          <a:bodyPr/>
          <a:lstStyle/>
          <a:p>
            <a:pPr>
              <a:defRPr/>
            </a:pPr>
            <a:fld id="{84F09D73-A38E-6C47-8ACF-3E4F2D6B439C}" type="slidenum">
              <a:rPr lang="en-US" altLang="en-US"/>
              <a:pPr>
                <a:defRPr/>
              </a:pPr>
              <a:t>8</a:t>
            </a:fld>
            <a:endParaRPr lang="en-US" altLang="en-US"/>
          </a:p>
        </p:txBody>
      </p:sp>
      <p:sp>
        <p:nvSpPr>
          <p:cNvPr id="54274" name="Rectangle 2">
            <a:extLst>
              <a:ext uri="{FF2B5EF4-FFF2-40B4-BE49-F238E27FC236}">
                <a16:creationId xmlns:a16="http://schemas.microsoft.com/office/drawing/2014/main" id="{B5083779-D7D4-6346-B5D1-82B6B511AC81}"/>
              </a:ext>
            </a:extLst>
          </p:cNvPr>
          <p:cNvSpPr>
            <a:spLocks noGrp="1" noChangeArrowheads="1"/>
          </p:cNvSpPr>
          <p:nvPr>
            <p:ph type="title" idx="4294967295"/>
          </p:nvPr>
        </p:nvSpPr>
        <p:spPr>
          <a:xfrm>
            <a:off x="395288" y="333375"/>
            <a:ext cx="5757862" cy="647700"/>
          </a:xfrm>
        </p:spPr>
        <p:txBody>
          <a:bodyPr lIns="91440" tIns="45720" rIns="91440" bIns="45720"/>
          <a:lstStyle/>
          <a:p>
            <a:pPr eaLnBrk="1" hangingPunct="1"/>
            <a:r>
              <a:rPr lang="en-NZ" altLang="en-US"/>
              <a:t>Key concepts</a:t>
            </a:r>
            <a:endParaRPr lang="en-US" altLang="en-US"/>
          </a:p>
        </p:txBody>
      </p:sp>
      <p:sp>
        <p:nvSpPr>
          <p:cNvPr id="54275" name="Rectangle 3">
            <a:extLst>
              <a:ext uri="{FF2B5EF4-FFF2-40B4-BE49-F238E27FC236}">
                <a16:creationId xmlns:a16="http://schemas.microsoft.com/office/drawing/2014/main" id="{EDC2E972-97A2-D34D-B1F5-8B27D8D35BC4}"/>
              </a:ext>
            </a:extLst>
          </p:cNvPr>
          <p:cNvSpPr>
            <a:spLocks noGrp="1" noChangeArrowheads="1"/>
          </p:cNvSpPr>
          <p:nvPr>
            <p:ph type="body" idx="4294967295"/>
          </p:nvPr>
        </p:nvSpPr>
        <p:spPr>
          <a:xfrm>
            <a:off x="468313" y="1485900"/>
            <a:ext cx="7918450" cy="5256213"/>
          </a:xfrm>
        </p:spPr>
        <p:txBody>
          <a:bodyPr lIns="91440" tIns="45720" rIns="91440" bIns="45720"/>
          <a:lstStyle/>
          <a:p>
            <a:pPr eaLnBrk="1" hangingPunct="1"/>
            <a:r>
              <a:rPr lang="en-NZ" altLang="en-US" sz="2800"/>
              <a:t>Abuse:</a:t>
            </a:r>
          </a:p>
          <a:p>
            <a:pPr lvl="1" eaLnBrk="1" hangingPunct="1"/>
            <a:r>
              <a:rPr lang="en-NZ" altLang="en-US"/>
              <a:t>is unacceptable and a crime </a:t>
            </a:r>
          </a:p>
          <a:p>
            <a:pPr lvl="1" eaLnBrk="1" hangingPunct="1"/>
            <a:r>
              <a:rPr lang="en-NZ" altLang="en-US"/>
              <a:t>takes many damaging forms</a:t>
            </a:r>
          </a:p>
          <a:p>
            <a:pPr lvl="1" eaLnBrk="1" hangingPunct="1"/>
            <a:r>
              <a:rPr lang="en-NZ" altLang="en-US"/>
              <a:t>is never the victim’s fault. </a:t>
            </a:r>
            <a:br>
              <a:rPr lang="en-NZ" altLang="en-US"/>
            </a:br>
            <a:endParaRPr lang="en-NZ" altLang="en-US"/>
          </a:p>
          <a:p>
            <a:pPr eaLnBrk="1" hangingPunct="1"/>
            <a:r>
              <a:rPr lang="en-NZ" altLang="en-US" sz="2800"/>
              <a:t>No-one deserves to be abused.</a:t>
            </a:r>
          </a:p>
          <a:p>
            <a:pPr eaLnBrk="1" hangingPunct="1"/>
            <a:r>
              <a:rPr lang="en-NZ" altLang="en-US" sz="2800"/>
              <a:t>Everyone is responsible to help prevent abuse. </a:t>
            </a:r>
          </a:p>
        </p:txBody>
      </p:sp>
      <p:sp>
        <p:nvSpPr>
          <p:cNvPr id="54276" name="Text Box 4">
            <a:extLst>
              <a:ext uri="{FF2B5EF4-FFF2-40B4-BE49-F238E27FC236}">
                <a16:creationId xmlns:a16="http://schemas.microsoft.com/office/drawing/2014/main" id="{099BC9F6-37F4-3F40-BCB9-F07941D5AFF0}"/>
              </a:ext>
            </a:extLst>
          </p:cNvPr>
          <p:cNvSpPr txBox="1">
            <a:spLocks noChangeArrowheads="1"/>
          </p:cNvSpPr>
          <p:nvPr/>
        </p:nvSpPr>
        <p:spPr bwMode="auto">
          <a:xfrm>
            <a:off x="6443663" y="54451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50000"/>
              </a:spcBef>
              <a:buClrTx/>
              <a:buSzTx/>
              <a:buFontTx/>
              <a:buNone/>
            </a:pPr>
            <a:r>
              <a:rPr lang="en-NZ" altLang="en-US" sz="1800" i="1"/>
              <a:t>Continued</a:t>
            </a:r>
            <a:endParaRPr lang="en-US" altLang="en-US" sz="18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a:extLst>
              <a:ext uri="{FF2B5EF4-FFF2-40B4-BE49-F238E27FC236}">
                <a16:creationId xmlns:a16="http://schemas.microsoft.com/office/drawing/2014/main" id="{45DCEFFA-7D42-1643-A2CD-E6DF934C70C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a:spcBef>
                <a:spcPct val="0"/>
              </a:spcBef>
              <a:buClrTx/>
              <a:buSzTx/>
              <a:buFontTx/>
              <a:buNone/>
            </a:pPr>
            <a:fld id="{FC59994A-E36D-C649-A252-013D549F4590}" type="slidenum">
              <a:rPr lang="en-US" altLang="en-US" sz="1400" smtClean="0">
                <a:solidFill>
                  <a:schemeClr val="tx1"/>
                </a:solidFill>
              </a:rPr>
              <a:pPr>
                <a:spcBef>
                  <a:spcPct val="0"/>
                </a:spcBef>
                <a:buClrTx/>
                <a:buSzTx/>
                <a:buFontTx/>
                <a:buNone/>
              </a:pPr>
              <a:t>9</a:t>
            </a:fld>
            <a:endParaRPr lang="en-US" altLang="en-US" sz="1400">
              <a:solidFill>
                <a:schemeClr val="tx1"/>
              </a:solidFill>
            </a:endParaRPr>
          </a:p>
        </p:txBody>
      </p:sp>
      <p:sp>
        <p:nvSpPr>
          <p:cNvPr id="56322" name="Rectangle 2">
            <a:extLst>
              <a:ext uri="{FF2B5EF4-FFF2-40B4-BE49-F238E27FC236}">
                <a16:creationId xmlns:a16="http://schemas.microsoft.com/office/drawing/2014/main" id="{84A319B4-F10C-6F45-B0E4-ACFCA9325D63}"/>
              </a:ext>
            </a:extLst>
          </p:cNvPr>
          <p:cNvSpPr>
            <a:spLocks noGrp="1" noChangeArrowheads="1"/>
          </p:cNvSpPr>
          <p:nvPr>
            <p:ph type="title"/>
          </p:nvPr>
        </p:nvSpPr>
        <p:spPr>
          <a:xfrm>
            <a:off x="395288" y="0"/>
            <a:ext cx="7772400" cy="1143000"/>
          </a:xfrm>
        </p:spPr>
        <p:txBody>
          <a:bodyPr/>
          <a:lstStyle/>
          <a:p>
            <a:pPr eaLnBrk="1" hangingPunct="1"/>
            <a:r>
              <a:rPr lang="en-NZ" altLang="en-US"/>
              <a:t>Key concepts</a:t>
            </a:r>
            <a:endParaRPr lang="en-US" altLang="en-US"/>
          </a:p>
        </p:txBody>
      </p:sp>
      <p:sp>
        <p:nvSpPr>
          <p:cNvPr id="56323" name="Rectangle 3">
            <a:extLst>
              <a:ext uri="{FF2B5EF4-FFF2-40B4-BE49-F238E27FC236}">
                <a16:creationId xmlns:a16="http://schemas.microsoft.com/office/drawing/2014/main" id="{8EB92D46-AF05-F642-8515-C38A161D0189}"/>
              </a:ext>
            </a:extLst>
          </p:cNvPr>
          <p:cNvSpPr>
            <a:spLocks noGrp="1" noChangeArrowheads="1"/>
          </p:cNvSpPr>
          <p:nvPr>
            <p:ph type="body" idx="1"/>
          </p:nvPr>
        </p:nvSpPr>
        <p:spPr>
          <a:xfrm>
            <a:off x="468313" y="1300163"/>
            <a:ext cx="7989887" cy="4792662"/>
          </a:xfrm>
        </p:spPr>
        <p:txBody>
          <a:bodyPr/>
          <a:lstStyle/>
          <a:p>
            <a:pPr eaLnBrk="1" hangingPunct="1"/>
            <a:endParaRPr lang="en-NZ" altLang="en-US"/>
          </a:p>
          <a:p>
            <a:pPr eaLnBrk="1" hangingPunct="1">
              <a:buSzPct val="45000"/>
              <a:buFont typeface="Wingdings" pitchFamily="2" charset="2"/>
              <a:buNone/>
            </a:pPr>
            <a:endParaRPr lang="en-NZ" altLang="en-US" sz="3600"/>
          </a:p>
        </p:txBody>
      </p:sp>
      <p:sp>
        <p:nvSpPr>
          <p:cNvPr id="56324" name="Rectangle 3">
            <a:extLst>
              <a:ext uri="{FF2B5EF4-FFF2-40B4-BE49-F238E27FC236}">
                <a16:creationId xmlns:a16="http://schemas.microsoft.com/office/drawing/2014/main" id="{E408EB88-D52B-8548-B77C-E6326A9125DD}"/>
              </a:ext>
            </a:extLst>
          </p:cNvPr>
          <p:cNvSpPr>
            <a:spLocks noChangeArrowheads="1"/>
          </p:cNvSpPr>
          <p:nvPr/>
        </p:nvSpPr>
        <p:spPr bwMode="auto">
          <a:xfrm>
            <a:off x="323850" y="1628775"/>
            <a:ext cx="8748713"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E62528"/>
              </a:buClr>
              <a:buSzPct val="80000"/>
              <a:buFont typeface="Wingdings" pitchFamily="2" charset="2"/>
              <a:buChar char="§"/>
              <a:defRPr sz="3200">
                <a:solidFill>
                  <a:srgbClr val="000066"/>
                </a:solidFill>
                <a:latin typeface="Helvetica" pitchFamily="2" charset="0"/>
                <a:ea typeface="Osaka" pitchFamily="1" charset="-128"/>
              </a:defRPr>
            </a:lvl1pPr>
            <a:lvl2pPr marL="742950" indent="-285750">
              <a:spcBef>
                <a:spcPct val="20000"/>
              </a:spcBef>
              <a:buClr>
                <a:srgbClr val="6A7097"/>
              </a:buClr>
              <a:buSzPct val="60000"/>
              <a:buFont typeface="Wingdings" pitchFamily="2" charset="2"/>
              <a:buChar char="§"/>
              <a:defRPr sz="2800">
                <a:solidFill>
                  <a:srgbClr val="000066"/>
                </a:solidFill>
                <a:latin typeface="Helvetica" pitchFamily="2" charset="0"/>
                <a:ea typeface="Osaka" pitchFamily="1" charset="-128"/>
              </a:defRPr>
            </a:lvl2pPr>
            <a:lvl3pPr marL="1143000" indent="-228600">
              <a:spcBef>
                <a:spcPct val="20000"/>
              </a:spcBef>
              <a:buClr>
                <a:srgbClr val="E62528"/>
              </a:buClr>
              <a:buSzPct val="60000"/>
              <a:buFont typeface="Times" pitchFamily="2" charset="0"/>
              <a:buChar char="•"/>
              <a:defRPr sz="2400">
                <a:solidFill>
                  <a:srgbClr val="000066"/>
                </a:solidFill>
                <a:latin typeface="Helvetica" pitchFamily="2" charset="0"/>
                <a:ea typeface="Osaka" pitchFamily="1" charset="-128"/>
              </a:defRPr>
            </a:lvl3pPr>
            <a:lvl4pPr marL="1600200" indent="-228600">
              <a:spcBef>
                <a:spcPct val="20000"/>
              </a:spcBef>
              <a:buClr>
                <a:srgbClr val="B0BDE3"/>
              </a:buClr>
              <a:buChar char="–"/>
              <a:defRPr sz="2000">
                <a:solidFill>
                  <a:srgbClr val="000066"/>
                </a:solidFill>
                <a:latin typeface="Helvetica" pitchFamily="2" charset="0"/>
                <a:ea typeface="Osaka" pitchFamily="1" charset="-128"/>
              </a:defRPr>
            </a:lvl4pPr>
            <a:lvl5pPr marL="2057400" indent="-228600">
              <a:spcBef>
                <a:spcPct val="20000"/>
              </a:spcBef>
              <a:buChar char="»"/>
              <a:defRPr sz="2000">
                <a:solidFill>
                  <a:srgbClr val="000066"/>
                </a:solidFill>
                <a:latin typeface="Helvetica" pitchFamily="2" charset="0"/>
                <a:ea typeface="Osaka" pitchFamily="1" charset="-128"/>
              </a:defRPr>
            </a:lvl5pPr>
            <a:lvl6pPr marL="25146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6pPr>
            <a:lvl7pPr marL="29718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7pPr>
            <a:lvl8pPr marL="34290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8pPr>
            <a:lvl9pPr marL="3886200" indent="-228600" eaLnBrk="0" fontAlgn="base" hangingPunct="0">
              <a:spcBef>
                <a:spcPct val="20000"/>
              </a:spcBef>
              <a:spcAft>
                <a:spcPct val="0"/>
              </a:spcAft>
              <a:buChar char="»"/>
              <a:defRPr sz="2000">
                <a:solidFill>
                  <a:srgbClr val="000066"/>
                </a:solidFill>
                <a:latin typeface="Helvetica" pitchFamily="2" charset="0"/>
                <a:ea typeface="Osaka" pitchFamily="1" charset="-128"/>
              </a:defRPr>
            </a:lvl9pPr>
          </a:lstStyle>
          <a:p>
            <a:pPr eaLnBrk="1" hangingPunct="1"/>
            <a:r>
              <a:rPr lang="en-NZ" altLang="en-US" sz="2800" dirty="0"/>
              <a:t>Teach children to:</a:t>
            </a:r>
          </a:p>
          <a:p>
            <a:pPr lvl="1" eaLnBrk="1" hangingPunct="1"/>
            <a:r>
              <a:rPr lang="en-NZ" altLang="en-US" dirty="0"/>
              <a:t>recognise abuse</a:t>
            </a:r>
          </a:p>
          <a:p>
            <a:pPr lvl="1" eaLnBrk="1" hangingPunct="1"/>
            <a:r>
              <a:rPr lang="en-NZ" dirty="0"/>
              <a:t>recognise when others need help</a:t>
            </a:r>
            <a:endParaRPr lang="en-NZ" altLang="en-US" dirty="0"/>
          </a:p>
          <a:p>
            <a:pPr lvl="1" eaLnBrk="1" hangingPunct="1"/>
            <a:r>
              <a:rPr lang="en-NZ" altLang="en-US" dirty="0"/>
              <a:t>avoid abuse</a:t>
            </a:r>
          </a:p>
          <a:p>
            <a:pPr lvl="1" eaLnBrk="1" hangingPunct="1"/>
            <a:r>
              <a:rPr lang="en-NZ" altLang="en-US" dirty="0"/>
              <a:t>report abuse.</a:t>
            </a:r>
            <a:br>
              <a:rPr lang="en-NZ" altLang="en-US" dirty="0"/>
            </a:br>
            <a:endParaRPr lang="en-NZ" altLang="en-US" dirty="0"/>
          </a:p>
          <a:p>
            <a:pPr eaLnBrk="1" hangingPunct="1">
              <a:spcBef>
                <a:spcPts val="1000"/>
              </a:spcBef>
            </a:pPr>
            <a:r>
              <a:rPr lang="en-NZ" altLang="en-US" sz="2800" dirty="0"/>
              <a:t>Teach adults to listen and act on reports.</a:t>
            </a:r>
          </a:p>
          <a:p>
            <a:pPr eaLnBrk="1" hangingPunct="1"/>
            <a:r>
              <a:rPr lang="en-NZ" altLang="en-US" sz="2800" dirty="0"/>
              <a:t>Ensure schools have effective abuse policies.</a:t>
            </a:r>
          </a:p>
        </p:txBody>
      </p:sp>
    </p:spTree>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3716</TotalTime>
  <Words>3466</Words>
  <Application>Microsoft Macintosh PowerPoint</Application>
  <PresentationFormat>On-screen Show (4:3)</PresentationFormat>
  <Paragraphs>563</Paragraphs>
  <Slides>32</Slides>
  <Notes>32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1" baseType="lpstr">
      <vt:lpstr>Arial</vt:lpstr>
      <vt:lpstr>Consolas</vt:lpstr>
      <vt:lpstr>Helvetica</vt:lpstr>
      <vt:lpstr>Times</vt:lpstr>
      <vt:lpstr>Wingdings</vt:lpstr>
      <vt:lpstr>Blank Presentation</vt:lpstr>
      <vt:lpstr>2_Default Design</vt:lpstr>
      <vt:lpstr>1_Default Design</vt:lpstr>
      <vt:lpstr>Bitmap Image</vt:lpstr>
      <vt:lpstr>Important note</vt:lpstr>
      <vt:lpstr> Police service to school communities Parents meeting presentation</vt:lpstr>
      <vt:lpstr>Introductions</vt:lpstr>
      <vt:lpstr>Agenda</vt:lpstr>
      <vt:lpstr> What is Keeping Ourselves Safe</vt:lpstr>
      <vt:lpstr>What is KOS?</vt:lpstr>
      <vt:lpstr> Aims of KOS </vt:lpstr>
      <vt:lpstr>Key concepts</vt:lpstr>
      <vt:lpstr>Key concepts</vt:lpstr>
      <vt:lpstr>  Overview of the teaching programmes </vt:lpstr>
      <vt:lpstr>Children learn</vt:lpstr>
      <vt:lpstr>Education links</vt:lpstr>
      <vt:lpstr>Teaching programme</vt:lpstr>
      <vt:lpstr>Junior primary</vt:lpstr>
      <vt:lpstr>Middle primary</vt:lpstr>
      <vt:lpstr>Senior primary</vt:lpstr>
      <vt:lpstr>Years 9-10 and 11-13</vt:lpstr>
      <vt:lpstr> School Community Officer’s role</vt:lpstr>
      <vt:lpstr>The role of the SCO</vt:lpstr>
      <vt:lpstr>  Parent, caregiver, whānau role  </vt:lpstr>
      <vt:lpstr>Support learning</vt:lpstr>
      <vt:lpstr>Information on KOS</vt:lpstr>
      <vt:lpstr>  About abuse </vt:lpstr>
      <vt:lpstr>What is child abuse?</vt:lpstr>
      <vt:lpstr>Types of abuse</vt:lpstr>
      <vt:lpstr>Stranger danger?</vt:lpstr>
      <vt:lpstr>Abuse facts</vt:lpstr>
      <vt:lpstr>Digital citizenship</vt:lpstr>
      <vt:lpstr>Dealing with abuse</vt:lpstr>
      <vt:lpstr>  Questions and answers  </vt:lpstr>
      <vt:lpstr>  Memorandum of understanding   </vt:lpstr>
      <vt:lpstr>PowerPoint Presentation</vt:lpstr>
    </vt:vector>
  </TitlesOfParts>
  <Company>New Zealand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Policing</dc:title>
  <dc:creator>test1</dc:creator>
  <cp:lastModifiedBy>Catherine Van Hale</cp:lastModifiedBy>
  <cp:revision>193</cp:revision>
  <dcterms:created xsi:type="dcterms:W3CDTF">2009-09-17T04:04:36Z</dcterms:created>
  <dcterms:modified xsi:type="dcterms:W3CDTF">2020-06-25T04:36:38Z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CDateCreated">
    <vt:lpwstr>2012-03-28T00:00:00Z</vt:lpwstr>
  </property>
  <property fmtid="{D5CDD505-2E9C-101B-9397-08002B2CF9AE}" pid="3" name="ContentType">
    <vt:lpwstr>Document</vt:lpwstr>
  </property>
</Properties>
</file>